
<file path=[Content_Types].xml><?xml version="1.0" encoding="utf-8"?>
<Types xmlns="http://schemas.openxmlformats.org/package/2006/content-types">
  <Default Extension="bin" ContentType="application/vnd.openxmlformats-officedocument.oleObject"/>
  <Default Extension="emf" ContentType="image/x-emf"/>
  <Default Extension="fntdata" ContentType="application/x-fontdata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theme/theme2.xml" ContentType="application/vnd.openxmlformats-officedocument.theme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theme/theme3.xml" ContentType="application/vnd.openxmlformats-officedocument.theme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theme/theme4.xml" ContentType="application/vnd.openxmlformats-officedocument.theme+xml"/>
  <Override PartName="/ppt/slideLayouts/slideLayout48.xml" ContentType="application/vnd.openxmlformats-officedocument.presentationml.slideLayout+xml"/>
  <Override PartName="/ppt/theme/theme5.xml" ContentType="application/vnd.openxmlformats-officedocument.theme+xml"/>
  <Override PartName="/ppt/slideLayouts/slideLayout49.xml" ContentType="application/vnd.openxmlformats-officedocument.presentationml.slideLayout+xml"/>
  <Override PartName="/ppt/theme/theme6.xml" ContentType="application/vnd.openxmlformats-officedocument.theme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Layouts/slideLayout56.xml" ContentType="application/vnd.openxmlformats-officedocument.presentationml.slideLayout+xml"/>
  <Override PartName="/ppt/slideLayouts/slideLayout57.xml" ContentType="application/vnd.openxmlformats-officedocument.presentationml.slideLayout+xml"/>
  <Override PartName="/ppt/slideLayouts/slideLayout58.xml" ContentType="application/vnd.openxmlformats-officedocument.presentationml.slideLayout+xml"/>
  <Override PartName="/ppt/slideLayouts/slideLayout59.xml" ContentType="application/vnd.openxmlformats-officedocument.presentationml.slideLayout+xml"/>
  <Override PartName="/ppt/slideLayouts/slideLayout60.xml" ContentType="application/vnd.openxmlformats-officedocument.presentationml.slideLayout+xml"/>
  <Override PartName="/ppt/slideLayouts/slideLayout61.xml" ContentType="application/vnd.openxmlformats-officedocument.presentationml.slideLayout+xml"/>
  <Override PartName="/ppt/slideLayouts/slideLayout62.xml" ContentType="application/vnd.openxmlformats-officedocument.presentationml.slideLayout+xml"/>
  <Override PartName="/ppt/slideLayouts/slideLayout63.xml" ContentType="application/vnd.openxmlformats-officedocument.presentationml.slideLayout+xml"/>
  <Override PartName="/ppt/slideLayouts/slideLayout64.xml" ContentType="application/vnd.openxmlformats-officedocument.presentationml.slideLayout+xml"/>
  <Override PartName="/ppt/slideLayouts/slideLayout65.xml" ContentType="application/vnd.openxmlformats-officedocument.presentationml.slideLayout+xml"/>
  <Override PartName="/ppt/slideLayouts/slideLayout66.xml" ContentType="application/vnd.openxmlformats-officedocument.presentationml.slideLayout+xml"/>
  <Override PartName="/ppt/theme/theme7.xml" ContentType="application/vnd.openxmlformats-officedocument.theme+xml"/>
  <Override PartName="/ppt/theme/theme8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embedTrueTypeFonts="1" saveSubsetFonts="1" autoCompressPictures="0">
  <p:sldMasterIdLst>
    <p:sldMasterId id="2147483697" r:id="rId1"/>
    <p:sldMasterId id="2147483698" r:id="rId2"/>
    <p:sldMasterId id="2147483699" r:id="rId3"/>
    <p:sldMasterId id="2147483700" r:id="rId4"/>
    <p:sldMasterId id="2147483701" r:id="rId5"/>
    <p:sldMasterId id="2147483702" r:id="rId6"/>
    <p:sldMasterId id="2147483703" r:id="rId7"/>
  </p:sldMasterIdLst>
  <p:notesMasterIdLst>
    <p:notesMasterId r:id="rId29"/>
  </p:notesMasterIdLst>
  <p:sldIdLst>
    <p:sldId id="277" r:id="rId8"/>
    <p:sldId id="256" r:id="rId9"/>
    <p:sldId id="257" r:id="rId10"/>
    <p:sldId id="258" r:id="rId11"/>
    <p:sldId id="259" r:id="rId12"/>
    <p:sldId id="260" r:id="rId13"/>
    <p:sldId id="261" r:id="rId14"/>
    <p:sldId id="262" r:id="rId15"/>
    <p:sldId id="263" r:id="rId16"/>
    <p:sldId id="264" r:id="rId17"/>
    <p:sldId id="265" r:id="rId18"/>
    <p:sldId id="266" r:id="rId19"/>
    <p:sldId id="267" r:id="rId20"/>
    <p:sldId id="269" r:id="rId21"/>
    <p:sldId id="270" r:id="rId22"/>
    <p:sldId id="276" r:id="rId23"/>
    <p:sldId id="271" r:id="rId24"/>
    <p:sldId id="272" r:id="rId25"/>
    <p:sldId id="273" r:id="rId26"/>
    <p:sldId id="274" r:id="rId27"/>
    <p:sldId id="275" r:id="rId28"/>
  </p:sldIdLst>
  <p:sldSz cx="12192000" cy="6858000"/>
  <p:notesSz cx="6858000" cy="9144000"/>
  <p:embeddedFontLst>
    <p:embeddedFont>
      <p:font typeface="Calibri" panose="020F0502020204030204" pitchFamily="34" charset="0"/>
      <p:regular r:id="rId30"/>
      <p:bold r:id="rId31"/>
      <p:italic r:id="rId32"/>
      <p:boldItalic r:id="rId33"/>
    </p:embeddedFont>
    <p:embeddedFont>
      <p:font typeface="Tahoma" panose="020B0604030504040204" pitchFamily="34" charset="0"/>
      <p:regular r:id="rId34"/>
      <p:bold r:id="rId35"/>
    </p:embeddedFont>
    <p:embeddedFont>
      <p:font typeface="Tw Cen MT" panose="020B0602020104020603" pitchFamily="34" charset="0"/>
      <p:regular r:id="rId36"/>
      <p:bold r:id="rId37"/>
      <p:italic r:id="rId38"/>
      <p:boldItalic r:id="rId39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000000"/>
          </p15:clr>
        </p15:guide>
        <p15:guide id="2" pos="3840">
          <p15:clr>
            <a:srgbClr val="000000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>
      <p:cViewPr varScale="1">
        <p:scale>
          <a:sx n="77" d="100"/>
          <a:sy n="77" d="100"/>
        </p:scale>
        <p:origin x="883" y="43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6.xml"/><Relationship Id="rId18" Type="http://schemas.openxmlformats.org/officeDocument/2006/relationships/slide" Target="slides/slide11.xml"/><Relationship Id="rId26" Type="http://schemas.openxmlformats.org/officeDocument/2006/relationships/slide" Target="slides/slide19.xml"/><Relationship Id="rId39" Type="http://schemas.openxmlformats.org/officeDocument/2006/relationships/font" Target="fonts/font10.fntdata"/><Relationship Id="rId21" Type="http://schemas.openxmlformats.org/officeDocument/2006/relationships/slide" Target="slides/slide14.xml"/><Relationship Id="rId34" Type="http://schemas.openxmlformats.org/officeDocument/2006/relationships/font" Target="fonts/font5.fntdata"/><Relationship Id="rId42" Type="http://schemas.openxmlformats.org/officeDocument/2006/relationships/theme" Target="theme/theme1.xml"/><Relationship Id="rId7" Type="http://schemas.openxmlformats.org/officeDocument/2006/relationships/slideMaster" Target="slideMasters/slideMaster7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9.xml"/><Relationship Id="rId20" Type="http://schemas.openxmlformats.org/officeDocument/2006/relationships/slide" Target="slides/slide13.xml"/><Relationship Id="rId29" Type="http://schemas.openxmlformats.org/officeDocument/2006/relationships/notesMaster" Target="notesMasters/notesMaster1.xml"/><Relationship Id="rId41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Master" Target="slideMasters/slideMaster6.xml"/><Relationship Id="rId11" Type="http://schemas.openxmlformats.org/officeDocument/2006/relationships/slide" Target="slides/slide4.xml"/><Relationship Id="rId24" Type="http://schemas.openxmlformats.org/officeDocument/2006/relationships/slide" Target="slides/slide17.xml"/><Relationship Id="rId32" Type="http://schemas.openxmlformats.org/officeDocument/2006/relationships/font" Target="fonts/font3.fntdata"/><Relationship Id="rId37" Type="http://schemas.openxmlformats.org/officeDocument/2006/relationships/font" Target="fonts/font8.fntdata"/><Relationship Id="rId40" Type="http://schemas.openxmlformats.org/officeDocument/2006/relationships/presProps" Target="presProps.xml"/><Relationship Id="rId5" Type="http://schemas.openxmlformats.org/officeDocument/2006/relationships/slideMaster" Target="slideMasters/slideMaster5.xml"/><Relationship Id="rId15" Type="http://schemas.openxmlformats.org/officeDocument/2006/relationships/slide" Target="slides/slide8.xml"/><Relationship Id="rId23" Type="http://schemas.openxmlformats.org/officeDocument/2006/relationships/slide" Target="slides/slide16.xml"/><Relationship Id="rId28" Type="http://schemas.openxmlformats.org/officeDocument/2006/relationships/slide" Target="slides/slide21.xml"/><Relationship Id="rId36" Type="http://schemas.openxmlformats.org/officeDocument/2006/relationships/font" Target="fonts/font7.fntdata"/><Relationship Id="rId10" Type="http://schemas.openxmlformats.org/officeDocument/2006/relationships/slide" Target="slides/slide3.xml"/><Relationship Id="rId19" Type="http://schemas.openxmlformats.org/officeDocument/2006/relationships/slide" Target="slides/slide12.xml"/><Relationship Id="rId31" Type="http://schemas.openxmlformats.org/officeDocument/2006/relationships/font" Target="fonts/font2.fntdata"/><Relationship Id="rId4" Type="http://schemas.openxmlformats.org/officeDocument/2006/relationships/slideMaster" Target="slideMasters/slideMaster4.xml"/><Relationship Id="rId9" Type="http://schemas.openxmlformats.org/officeDocument/2006/relationships/slide" Target="slides/slide2.xml"/><Relationship Id="rId14" Type="http://schemas.openxmlformats.org/officeDocument/2006/relationships/slide" Target="slides/slide7.xml"/><Relationship Id="rId22" Type="http://schemas.openxmlformats.org/officeDocument/2006/relationships/slide" Target="slides/slide15.xml"/><Relationship Id="rId27" Type="http://schemas.openxmlformats.org/officeDocument/2006/relationships/slide" Target="slides/slide20.xml"/><Relationship Id="rId30" Type="http://schemas.openxmlformats.org/officeDocument/2006/relationships/font" Target="fonts/font1.fntdata"/><Relationship Id="rId35" Type="http://schemas.openxmlformats.org/officeDocument/2006/relationships/font" Target="fonts/font6.fntdata"/><Relationship Id="rId43" Type="http://schemas.openxmlformats.org/officeDocument/2006/relationships/tableStyles" Target="tableStyles.xml"/><Relationship Id="rId8" Type="http://schemas.openxmlformats.org/officeDocument/2006/relationships/slide" Target="slides/slide1.xml"/><Relationship Id="rId3" Type="http://schemas.openxmlformats.org/officeDocument/2006/relationships/slideMaster" Target="slideMasters/slideMaster3.xml"/><Relationship Id="rId12" Type="http://schemas.openxmlformats.org/officeDocument/2006/relationships/slide" Target="slides/slide5.xml"/><Relationship Id="rId17" Type="http://schemas.openxmlformats.org/officeDocument/2006/relationships/slide" Target="slides/slide10.xml"/><Relationship Id="rId25" Type="http://schemas.openxmlformats.org/officeDocument/2006/relationships/slide" Target="slides/slide18.xml"/><Relationship Id="rId33" Type="http://schemas.openxmlformats.org/officeDocument/2006/relationships/font" Target="fonts/font4.fntdata"/><Relationship Id="rId38" Type="http://schemas.openxmlformats.org/officeDocument/2006/relationships/font" Target="fonts/font9.fntdata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8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0000"/>
        </a:solidFill>
        <a:effectLst/>
      </p:bgPr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 txBox="1">
            <a:spLocks noGrp="1"/>
          </p:cNvSpPr>
          <p:nvPr>
            <p:ph type="hdr" idx="2"/>
          </p:nvPr>
        </p:nvSpPr>
        <p:spPr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endParaRPr/>
          </a:p>
        </p:txBody>
      </p:sp>
      <p:sp>
        <p:nvSpPr>
          <p:cNvPr id="4" name="Google Shape;4;n"/>
          <p:cNvSpPr txBox="1">
            <a:spLocks noGrp="1"/>
          </p:cNvSpPr>
          <p:nvPr>
            <p:ph type="dt" idx="10"/>
          </p:nvPr>
        </p:nvSpPr>
        <p:spPr>
          <a:xfrm>
            <a:off x="3884612" y="0"/>
            <a:ext cx="2971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endParaRPr/>
          </a:p>
        </p:txBody>
      </p:sp>
      <p:sp>
        <p:nvSpPr>
          <p:cNvPr id="5" name="Google Shape;5;n"/>
          <p:cNvSpPr>
            <a:spLocks noGrp="1" noRot="1" noChangeAspect="1"/>
          </p:cNvSpPr>
          <p:nvPr>
            <p:ph type="sldImg" idx="3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miter lim="800000"/>
            <a:headEnd type="none" w="sm" len="sm"/>
            <a:tailEnd type="none" w="sm" len="sm"/>
          </a:ln>
        </p:spPr>
      </p:sp>
      <p:sp>
        <p:nvSpPr>
          <p:cNvPr id="6" name="Google Shape;6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/>
            </a:lvl1pPr>
            <a:lvl2pPr marL="914400" marR="0" lvl="1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/>
            </a:lvl2pPr>
            <a:lvl3pPr marL="1371600" marR="0" lvl="2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/>
            </a:lvl3pPr>
            <a:lvl4pPr marL="1828800" marR="0" lvl="3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/>
            </a:lvl4pPr>
            <a:lvl5pPr marL="2286000" marR="0" lvl="4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/>
            </a:lvl5pPr>
            <a:lvl6pPr marL="2743200" marR="0" lvl="5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/>
            </a:lvl6pPr>
            <a:lvl7pPr marL="3200400" marR="0" lvl="6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/>
            </a:lvl7pPr>
            <a:lvl8pPr marL="3657600" marR="0" lvl="7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/>
            </a:lvl8pPr>
            <a:lvl9pPr marL="4114800" marR="0" lvl="8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/>
            </a:lvl9pPr>
          </a:lstStyle>
          <a:p>
            <a:endParaRPr/>
          </a:p>
        </p:txBody>
      </p:sp>
      <p:sp>
        <p:nvSpPr>
          <p:cNvPr id="7" name="Google Shape;7;n"/>
          <p:cNvSpPr txBox="1">
            <a:spLocks noGrp="1"/>
          </p:cNvSpPr>
          <p:nvPr>
            <p:ph type="ftr" idx="11"/>
          </p:nvPr>
        </p:nvSpPr>
        <p:spPr>
          <a:xfrm>
            <a:off x="0" y="8685212"/>
            <a:ext cx="2971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endParaRPr/>
          </a:p>
        </p:txBody>
      </p:sp>
      <p:sp>
        <p:nvSpPr>
          <p:cNvPr id="8" name="Google Shape;8;n"/>
          <p:cNvSpPr txBox="1">
            <a:spLocks noGrp="1"/>
          </p:cNvSpPr>
          <p:nvPr>
            <p:ph type="sldNum" idx="12"/>
          </p:nvPr>
        </p:nvSpPr>
        <p:spPr>
          <a:xfrm>
            <a:off x="3884612" y="8685212"/>
            <a:ext cx="2971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Times New Roman"/>
              <a:buNone/>
            </a:pPr>
            <a:fld id="{00000000-1234-1234-1234-123412341234}" type="slidenum">
              <a:rPr lang="en-US" sz="1200" b="0" i="0" u="none" strike="noStrike" cap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‹#›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7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6" name="Google Shape;376;p1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7" name="Google Shape;377;p1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8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6" name="Google Shape;386;p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87" name="Google Shape;387;p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9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3" name="Google Shape;393;p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94" name="Google Shape;394;p3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2" name="Google Shape;402;p4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miter lim="524288"/>
            <a:headEnd type="none" w="sm" len="sm"/>
            <a:tailEnd type="none" w="sm" len="sm"/>
          </a:ln>
        </p:spPr>
      </p:sp>
      <p:sp>
        <p:nvSpPr>
          <p:cNvPr id="403" name="Google Shape;403;p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04" name="Google Shape;404;p4:notes"/>
          <p:cNvSpPr txBox="1"/>
          <p:nvPr/>
        </p:nvSpPr>
        <p:spPr>
          <a:xfrm>
            <a:off x="3884612" y="8685212"/>
            <a:ext cx="2971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Times New Roman"/>
              <a:buNone/>
            </a:pPr>
            <a:fld id="{00000000-1234-1234-1234-123412341234}" type="slidenum">
              <a:rPr lang="en-US" sz="1200" b="0" i="0" u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5</a:t>
            </a:fld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1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5" name="Google Shape;415;p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16" name="Google Shape;416;p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2" name="Google Shape;422;p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23" name="Google Shape;423;p6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" name="Google Shape;430;p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31" name="Google Shape;431;p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8" name="Google Shape;438;p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39" name="Google Shape;439;p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7" name="Google Shape;447;p9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48" name="Google Shape;448;p9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1" name="Google Shape;461;p1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miter lim="524288"/>
            <a:headEnd type="none" w="sm" len="sm"/>
            <a:tailEnd type="none" w="sm" len="sm"/>
          </a:ln>
        </p:spPr>
      </p:sp>
      <p:sp>
        <p:nvSpPr>
          <p:cNvPr id="462" name="Google Shape;462;p1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63" name="Google Shape;463;p10:notes"/>
          <p:cNvSpPr txBox="1"/>
          <p:nvPr/>
        </p:nvSpPr>
        <p:spPr>
          <a:xfrm>
            <a:off x="3884612" y="8685212"/>
            <a:ext cx="2971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Times New Roman"/>
              <a:buNone/>
            </a:pPr>
            <a:fld id="{00000000-1234-1234-1234-123412341234}" type="slidenum">
              <a:rPr lang="en-US" sz="1200" b="0" i="0" u="none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11</a:t>
            </a:fld>
            <a:endParaRPr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7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" name="Google Shape;471;p11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72" name="Google Shape;472;p11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7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0" name="Google Shape;480;p1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81" name="Google Shape;481;p1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9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2" name="Google Shape;492;p1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93" name="Google Shape;493;p14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9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9" name="Google Shape;499;p1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00" name="Google Shape;500;p1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8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6" name="Google Shape;486;p1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87" name="Google Shape;487;p13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3345534013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0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7" name="Google Shape;507;p1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08" name="Google Shape;508;p16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1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5" name="Google Shape;515;p1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16" name="Google Shape;516;p1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2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4" name="Google Shape;524;p1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25" name="Google Shape;525;p1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5" name="Google Shape;535;p19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36" name="Google Shape;536;p19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" name="Google Shape;542;p2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43" name="Google Shape;543;p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7.xml"/></Relationships>
</file>

<file path=ppt/slideLayouts/_rels/slideLayout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7.xml"/></Relationships>
</file>

<file path=ppt/slideLayouts/_rels/slideLayout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7.xml"/></Relationships>
</file>

<file path=ppt/slideLayouts/_rels/slideLayout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7.xml"/></Relationships>
</file>

<file path=ppt/slideLayouts/_rels/slideLayout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7.xml"/></Relationships>
</file>

<file path=ppt/slideLayouts/_rels/slideLayout5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7.xml"/></Relationships>
</file>

<file path=ppt/slideLayouts/_rels/slideLayout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7.xml"/></Relationships>
</file>

<file path=ppt/slideLayouts/_rels/slideLayout5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7.xml"/></Relationships>
</file>

<file path=ppt/slideLayouts/_rels/slideLayout5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7.xml"/></Relationships>
</file>

<file path=ppt/slideLayouts/_rels/slideLayout5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7.xml"/></Relationships>
</file>

<file path=ppt/slideLayouts/_rels/slideLayout6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7.xml"/></Relationships>
</file>

<file path=ppt/slideLayouts/_rels/slideLayout6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7.xml"/></Relationships>
</file>

<file path=ppt/slideLayouts/_rels/slideLayout6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7.xml"/></Relationships>
</file>

<file path=ppt/slideLayouts/_rels/slideLayout6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7.xml"/></Relationships>
</file>

<file path=ppt/slideLayouts/_rels/slideLayout6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7.xml"/></Relationships>
</file>

<file path=ppt/slideLayouts/_rels/slideLayout6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7.xml"/></Relationships>
</file>

<file path=ppt/slideLayouts/_rels/slideLayout6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7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Google Shape;16;p2"/>
          <p:cNvSpPr txBox="1"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7" name="Google Shape;17;p2"/>
          <p:cNvSpPr txBox="1"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ctr"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Arial"/>
              <a:buNone/>
              <a:defRPr/>
            </a:lvl1pPr>
            <a:lvl2pPr lvl="1" algn="ctr"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/>
            </a:lvl2pPr>
            <a:lvl3pPr lvl="2" algn="ctr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  <a:defRPr/>
            </a:lvl3pPr>
            <a:lvl4pPr lvl="3" algn="ctr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/>
            </a:lvl4pPr>
            <a:lvl5pPr lvl="4" algn="ctr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/>
            </a:lvl5pPr>
            <a:lvl6pPr lvl="5" algn="ctr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/>
            </a:lvl6pPr>
            <a:lvl7pPr lvl="6" algn="ctr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/>
            </a:lvl7pPr>
            <a:lvl8pPr lvl="7" algn="ctr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/>
            </a:lvl8pPr>
            <a:lvl9pPr lvl="8" algn="ctr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/>
            </a:lvl9pPr>
          </a:lstStyle>
          <a:p>
            <a:endParaRPr/>
          </a:p>
        </p:txBody>
      </p:sp>
      <p:sp>
        <p:nvSpPr>
          <p:cNvPr id="18" name="Google Shape;18;p2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9" name="Google Shape;19;p2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0" name="Google Shape;20;p2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Google Shape;22;p3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3" name="Google Shape;23;p3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4" name="Google Shape;24;p3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Content" type="obj">
  <p:cSld name="OBJECT">
    <p:spTree>
      <p:nvGrpSpPr>
        <p:cNvPr id="1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Google Shape;26;p4"/>
          <p:cNvSpPr txBox="1">
            <a:spLocks noGrp="1"/>
          </p:cNvSpPr>
          <p:nvPr>
            <p:ph type="title"/>
          </p:nvPr>
        </p:nvSpPr>
        <p:spPr>
          <a:xfrm>
            <a:off x="609600" y="274637"/>
            <a:ext cx="109728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7" name="Google Shape;27;p4"/>
          <p:cNvSpPr txBox="1">
            <a:spLocks noGrp="1"/>
          </p:cNvSpPr>
          <p:nvPr>
            <p:ph type="body" idx="1"/>
          </p:nvPr>
        </p:nvSpPr>
        <p:spPr>
          <a:xfrm>
            <a:off x="609600" y="1600200"/>
            <a:ext cx="10972800" cy="45259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9pPr>
          </a:lstStyle>
          <a:p>
            <a:endParaRPr/>
          </a:p>
        </p:txBody>
      </p:sp>
      <p:sp>
        <p:nvSpPr>
          <p:cNvPr id="28" name="Google Shape;28;p4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9" name="Google Shape;29;p4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0" name="Google Shape;30;p4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, Text, and 2 Content" type="txAndTwoObj">
  <p:cSld name="TEXT_AND_TWO_OBJECTS">
    <p:spTree>
      <p:nvGrpSpPr>
        <p:cNvPr id="1" name="Shape 3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" name="Google Shape;32;p5"/>
          <p:cNvSpPr txBox="1">
            <a:spLocks noGrp="1"/>
          </p:cNvSpPr>
          <p:nvPr>
            <p:ph type="title"/>
          </p:nvPr>
        </p:nvSpPr>
        <p:spPr>
          <a:xfrm>
            <a:off x="1534585" y="214314"/>
            <a:ext cx="10390716" cy="14620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3" name="Google Shape;33;p5"/>
          <p:cNvSpPr txBox="1">
            <a:spLocks noGrp="1"/>
          </p:cNvSpPr>
          <p:nvPr>
            <p:ph type="body" idx="1"/>
          </p:nvPr>
        </p:nvSpPr>
        <p:spPr>
          <a:xfrm>
            <a:off x="1576917" y="2017713"/>
            <a:ext cx="50800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9pPr>
          </a:lstStyle>
          <a:p>
            <a:endParaRPr/>
          </a:p>
        </p:txBody>
      </p:sp>
      <p:sp>
        <p:nvSpPr>
          <p:cNvPr id="34" name="Google Shape;34;p5"/>
          <p:cNvSpPr txBox="1">
            <a:spLocks noGrp="1"/>
          </p:cNvSpPr>
          <p:nvPr>
            <p:ph type="body" idx="2"/>
          </p:nvPr>
        </p:nvSpPr>
        <p:spPr>
          <a:xfrm>
            <a:off x="6860117" y="2017713"/>
            <a:ext cx="5080000" cy="1981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9pPr>
          </a:lstStyle>
          <a:p>
            <a:endParaRPr/>
          </a:p>
        </p:txBody>
      </p:sp>
      <p:sp>
        <p:nvSpPr>
          <p:cNvPr id="35" name="Google Shape;35;p5"/>
          <p:cNvSpPr txBox="1">
            <a:spLocks noGrp="1"/>
          </p:cNvSpPr>
          <p:nvPr>
            <p:ph type="body" idx="3"/>
          </p:nvPr>
        </p:nvSpPr>
        <p:spPr>
          <a:xfrm>
            <a:off x="6860117" y="4151313"/>
            <a:ext cx="5080000" cy="1981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9pPr>
          </a:lstStyle>
          <a:p>
            <a:endParaRPr/>
          </a:p>
        </p:txBody>
      </p:sp>
      <p:sp>
        <p:nvSpPr>
          <p:cNvPr id="36" name="Google Shape;36;p5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7" name="Google Shape;37;p5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8" name="Google Shape;38;p5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Vertical Title and Text" type="vertTitleAndTx">
  <p:cSld name="VERTICAL_TITLE_AND_VERTICAL_TEXT">
    <p:spTree>
      <p:nvGrpSpPr>
        <p:cNvPr id="1" name="Shape 3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" name="Google Shape;40;p6"/>
          <p:cNvSpPr txBox="1">
            <a:spLocks noGrp="1"/>
          </p:cNvSpPr>
          <p:nvPr>
            <p:ph type="title"/>
          </p:nvPr>
        </p:nvSpPr>
        <p:spPr>
          <a:xfrm rot="5400000">
            <a:off x="7285037" y="1828802"/>
            <a:ext cx="5851525" cy="2743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1" name="Google Shape;41;p6"/>
          <p:cNvSpPr txBox="1">
            <a:spLocks noGrp="1"/>
          </p:cNvSpPr>
          <p:nvPr>
            <p:ph type="body" idx="1"/>
          </p:nvPr>
        </p:nvSpPr>
        <p:spPr>
          <a:xfrm rot="5400000">
            <a:off x="1697037" y="-812799"/>
            <a:ext cx="5851525" cy="802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9pPr>
          </a:lstStyle>
          <a:p>
            <a:endParaRPr/>
          </a:p>
        </p:txBody>
      </p:sp>
      <p:sp>
        <p:nvSpPr>
          <p:cNvPr id="42" name="Google Shape;42;p6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3" name="Google Shape;43;p6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4" name="Google Shape;44;p6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Vertical Text" type="vertTx">
  <p:cSld name="VERTICAL_TEXT">
    <p:spTree>
      <p:nvGrpSpPr>
        <p:cNvPr id="1" name="Shape 4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" name="Google Shape;46;p7"/>
          <p:cNvSpPr txBox="1">
            <a:spLocks noGrp="1"/>
          </p:cNvSpPr>
          <p:nvPr>
            <p:ph type="title"/>
          </p:nvPr>
        </p:nvSpPr>
        <p:spPr>
          <a:xfrm>
            <a:off x="609600" y="274637"/>
            <a:ext cx="109728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7" name="Google Shape;47;p7"/>
          <p:cNvSpPr txBox="1">
            <a:spLocks noGrp="1"/>
          </p:cNvSpPr>
          <p:nvPr>
            <p:ph type="body" idx="1"/>
          </p:nvPr>
        </p:nvSpPr>
        <p:spPr>
          <a:xfrm rot="5400000">
            <a:off x="3833019" y="-1623219"/>
            <a:ext cx="4525962" cy="10972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9pPr>
          </a:lstStyle>
          <a:p>
            <a:endParaRPr/>
          </a:p>
        </p:txBody>
      </p:sp>
      <p:sp>
        <p:nvSpPr>
          <p:cNvPr id="48" name="Google Shape;48;p7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9" name="Google Shape;49;p7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0" name="Google Shape;50;p7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Picture with Caption" type="picTx">
  <p:cSld name="PICTURE_WITH_CAPTION_TEXT">
    <p:spTree>
      <p:nvGrpSpPr>
        <p:cNvPr id="1" name="Shape 5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" name="Google Shape;52;p8"/>
          <p:cNvSpPr txBox="1"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 sz="2000" b="1"/>
            </a:lvl1pPr>
            <a:lvl2pPr lvl="1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3" name="Google Shape;53;p8"/>
          <p:cNvSpPr>
            <a:spLocks noGrp="1"/>
          </p:cNvSpPr>
          <p:nvPr>
            <p:ph type="pic" idx="2"/>
          </p:nvPr>
        </p:nvSpPr>
        <p:spPr>
          <a:xfrm>
            <a:off x="2389717" y="612775"/>
            <a:ext cx="7315200" cy="4114800"/>
          </a:xfrm>
          <a:prstGeom prst="rect">
            <a:avLst/>
          </a:prstGeom>
          <a:noFill/>
          <a:ln>
            <a:noFill/>
          </a:ln>
        </p:spPr>
      </p:sp>
      <p:sp>
        <p:nvSpPr>
          <p:cNvPr id="54" name="Google Shape;54;p8"/>
          <p:cNvSpPr txBox="1">
            <a:spLocks noGrp="1"/>
          </p:cNvSpPr>
          <p:nvPr>
            <p:ph type="body" idx="1"/>
          </p:nvPr>
        </p:nvSpPr>
        <p:spPr>
          <a:xfrm>
            <a:off x="2389717" y="5367338"/>
            <a:ext cx="7315200" cy="8048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spcBef>
                <a:spcPts val="28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/>
            </a:lvl1pPr>
            <a:lvl2pPr marL="914400" lvl="1" indent="-228600" algn="l">
              <a:spcBef>
                <a:spcPts val="24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  <a:defRPr sz="1200"/>
            </a:lvl2pPr>
            <a:lvl3pPr marL="1371600" lvl="2" indent="-228600" algn="l">
              <a:spcBef>
                <a:spcPts val="20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sz="1000"/>
            </a:lvl3pPr>
            <a:lvl4pPr marL="1828800" lvl="3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Font typeface="Arial"/>
              <a:buNone/>
              <a:defRPr sz="900"/>
            </a:lvl4pPr>
            <a:lvl5pPr marL="2286000" lvl="4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Font typeface="Arial"/>
              <a:buNone/>
              <a:defRPr sz="900"/>
            </a:lvl5pPr>
            <a:lvl6pPr marL="2743200" lvl="5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Font typeface="Arial"/>
              <a:buNone/>
              <a:defRPr sz="900"/>
            </a:lvl6pPr>
            <a:lvl7pPr marL="3200400" lvl="6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Font typeface="Arial"/>
              <a:buNone/>
              <a:defRPr sz="900"/>
            </a:lvl7pPr>
            <a:lvl8pPr marL="3657600" lvl="7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Font typeface="Arial"/>
              <a:buNone/>
              <a:defRPr sz="900"/>
            </a:lvl8pPr>
            <a:lvl9pPr marL="4114800" lvl="8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Font typeface="Arial"/>
              <a:buNone/>
              <a:defRPr sz="900"/>
            </a:lvl9pPr>
          </a:lstStyle>
          <a:p>
            <a:endParaRPr/>
          </a:p>
        </p:txBody>
      </p:sp>
      <p:sp>
        <p:nvSpPr>
          <p:cNvPr id="55" name="Google Shape;55;p8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6" name="Google Shape;56;p8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7" name="Google Shape;57;p8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ntent with Caption" type="objTx">
  <p:cSld name="OBJECT_WITH_CAPTION_TEXT">
    <p:spTree>
      <p:nvGrpSpPr>
        <p:cNvPr id="1" name="Shape 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p9"/>
          <p:cNvSpPr txBox="1"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 sz="2000" b="1"/>
            </a:lvl1pPr>
            <a:lvl2pPr lvl="1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0" name="Google Shape;60;p9"/>
          <p:cNvSpPr txBox="1">
            <a:spLocks noGrp="1"/>
          </p:cNvSpPr>
          <p:nvPr>
            <p:ph type="body" idx="1"/>
          </p:nvPr>
        </p:nvSpPr>
        <p:spPr>
          <a:xfrm>
            <a:off x="4766733" y="273051"/>
            <a:ext cx="6815667" cy="585311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431800" algn="l"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Arial"/>
              <a:buChar char="•"/>
              <a:defRPr sz="3200"/>
            </a:lvl1pPr>
            <a:lvl2pPr marL="914400" lvl="1" indent="-406400" algn="l"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–"/>
              <a:defRPr sz="2800"/>
            </a:lvl2pPr>
            <a:lvl3pPr marL="1371600" lvl="2" indent="-3810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/>
            </a:lvl3pPr>
            <a:lvl4pPr marL="1828800" lvl="3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–"/>
              <a:defRPr sz="2000"/>
            </a:lvl4pPr>
            <a:lvl5pPr marL="2286000" lvl="4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»"/>
              <a:defRPr sz="2000"/>
            </a:lvl5pPr>
            <a:lvl6pPr marL="2743200" lvl="5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»"/>
              <a:defRPr sz="2000"/>
            </a:lvl6pPr>
            <a:lvl7pPr marL="3200400" lvl="6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»"/>
              <a:defRPr sz="2000"/>
            </a:lvl7pPr>
            <a:lvl8pPr marL="3657600" lvl="7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»"/>
              <a:defRPr sz="2000"/>
            </a:lvl8pPr>
            <a:lvl9pPr marL="4114800" lvl="8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»"/>
              <a:defRPr sz="2000"/>
            </a:lvl9pPr>
          </a:lstStyle>
          <a:p>
            <a:endParaRPr/>
          </a:p>
        </p:txBody>
      </p:sp>
      <p:sp>
        <p:nvSpPr>
          <p:cNvPr id="61" name="Google Shape;61;p9"/>
          <p:cNvSpPr txBox="1">
            <a:spLocks noGrp="1"/>
          </p:cNvSpPr>
          <p:nvPr>
            <p:ph type="body" idx="2"/>
          </p:nvPr>
        </p:nvSpPr>
        <p:spPr>
          <a:xfrm>
            <a:off x="609601" y="1435101"/>
            <a:ext cx="4011084" cy="46910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spcBef>
                <a:spcPts val="28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/>
            </a:lvl1pPr>
            <a:lvl2pPr marL="914400" lvl="1" indent="-228600" algn="l">
              <a:spcBef>
                <a:spcPts val="24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None/>
              <a:defRPr sz="1200"/>
            </a:lvl2pPr>
            <a:lvl3pPr marL="1371600" lvl="2" indent="-228600" algn="l">
              <a:spcBef>
                <a:spcPts val="20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sz="1000"/>
            </a:lvl3pPr>
            <a:lvl4pPr marL="1828800" lvl="3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Font typeface="Arial"/>
              <a:buNone/>
              <a:defRPr sz="900"/>
            </a:lvl4pPr>
            <a:lvl5pPr marL="2286000" lvl="4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Font typeface="Arial"/>
              <a:buNone/>
              <a:defRPr sz="900"/>
            </a:lvl5pPr>
            <a:lvl6pPr marL="2743200" lvl="5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Font typeface="Arial"/>
              <a:buNone/>
              <a:defRPr sz="900"/>
            </a:lvl6pPr>
            <a:lvl7pPr marL="3200400" lvl="6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Font typeface="Arial"/>
              <a:buNone/>
              <a:defRPr sz="900"/>
            </a:lvl7pPr>
            <a:lvl8pPr marL="3657600" lvl="7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Font typeface="Arial"/>
              <a:buNone/>
              <a:defRPr sz="900"/>
            </a:lvl8pPr>
            <a:lvl9pPr marL="4114800" lvl="8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Font typeface="Arial"/>
              <a:buNone/>
              <a:defRPr sz="900"/>
            </a:lvl9pPr>
          </a:lstStyle>
          <a:p>
            <a:endParaRPr/>
          </a:p>
        </p:txBody>
      </p:sp>
      <p:sp>
        <p:nvSpPr>
          <p:cNvPr id="62" name="Google Shape;62;p9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3" name="Google Shape;63;p9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4" name="Google Shape;64;p9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0"/>
          <p:cNvSpPr txBox="1">
            <a:spLocks noGrp="1"/>
          </p:cNvSpPr>
          <p:nvPr>
            <p:ph type="title"/>
          </p:nvPr>
        </p:nvSpPr>
        <p:spPr>
          <a:xfrm>
            <a:off x="609600" y="274637"/>
            <a:ext cx="109728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7" name="Google Shape;67;p10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8" name="Google Shape;68;p10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9" name="Google Shape;69;p10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mparison" type="twoTxTwoObj">
  <p:cSld name="TWO_OBJECTS_WITH_TEXT">
    <p:spTree>
      <p:nvGrpSpPr>
        <p:cNvPr id="1" name="Shape 7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" name="Google Shape;71;p11"/>
          <p:cNvSpPr txBox="1">
            <a:spLocks noGrp="1"/>
          </p:cNvSpPr>
          <p:nvPr>
            <p:ph type="title"/>
          </p:nvPr>
        </p:nvSpPr>
        <p:spPr>
          <a:xfrm>
            <a:off x="609600" y="274637"/>
            <a:ext cx="109728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2" name="Google Shape;72;p11"/>
          <p:cNvSpPr txBox="1"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457200" lvl="0" indent="-2286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  <a:defRPr sz="2400" b="1"/>
            </a:lvl1pPr>
            <a:lvl2pPr marL="914400" lvl="1" indent="-228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1"/>
            </a:lvl2pPr>
            <a:lvl3pPr marL="1371600" lvl="2" indent="-2286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None/>
              <a:defRPr sz="1800" b="1"/>
            </a:lvl3pPr>
            <a:lvl4pPr marL="1828800" lvl="3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None/>
              <a:defRPr sz="1600" b="1"/>
            </a:lvl4pPr>
            <a:lvl5pPr marL="2286000" lvl="4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None/>
              <a:defRPr sz="1600" b="1"/>
            </a:lvl5pPr>
            <a:lvl6pPr marL="2743200" lvl="5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None/>
              <a:defRPr sz="1600" b="1"/>
            </a:lvl6pPr>
            <a:lvl7pPr marL="3200400" lvl="6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None/>
              <a:defRPr sz="1600" b="1"/>
            </a:lvl7pPr>
            <a:lvl8pPr marL="3657600" lvl="7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None/>
              <a:defRPr sz="1600" b="1"/>
            </a:lvl8pPr>
            <a:lvl9pPr marL="4114800" lvl="8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None/>
              <a:defRPr sz="1600" b="1"/>
            </a:lvl9pPr>
          </a:lstStyle>
          <a:p>
            <a:endParaRPr/>
          </a:p>
        </p:txBody>
      </p:sp>
      <p:sp>
        <p:nvSpPr>
          <p:cNvPr id="73" name="Google Shape;73;p11"/>
          <p:cNvSpPr txBox="1">
            <a:spLocks noGrp="1"/>
          </p:cNvSpPr>
          <p:nvPr>
            <p:ph type="body" idx="2"/>
          </p:nvPr>
        </p:nvSpPr>
        <p:spPr>
          <a:xfrm>
            <a:off x="609600" y="2174875"/>
            <a:ext cx="5386917" cy="39512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810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/>
            </a:lvl1pPr>
            <a:lvl2pPr marL="914400" lvl="1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–"/>
              <a:defRPr sz="2000"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/>
            </a:lvl3pPr>
            <a:lvl4pPr marL="1828800" lvl="3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Char char="–"/>
              <a:defRPr sz="1600"/>
            </a:lvl4pPr>
            <a:lvl5pPr marL="2286000" lvl="4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Char char="»"/>
              <a:defRPr sz="1600"/>
            </a:lvl5pPr>
            <a:lvl6pPr marL="2743200" lvl="5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Char char="»"/>
              <a:defRPr sz="1600"/>
            </a:lvl6pPr>
            <a:lvl7pPr marL="3200400" lvl="6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Char char="»"/>
              <a:defRPr sz="1600"/>
            </a:lvl7pPr>
            <a:lvl8pPr marL="3657600" lvl="7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Char char="»"/>
              <a:defRPr sz="1600"/>
            </a:lvl8pPr>
            <a:lvl9pPr marL="4114800" lvl="8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Char char="»"/>
              <a:defRPr sz="1600"/>
            </a:lvl9pPr>
          </a:lstStyle>
          <a:p>
            <a:endParaRPr/>
          </a:p>
        </p:txBody>
      </p:sp>
      <p:sp>
        <p:nvSpPr>
          <p:cNvPr id="74" name="Google Shape;74;p11"/>
          <p:cNvSpPr txBox="1">
            <a:spLocks noGrp="1"/>
          </p:cNvSpPr>
          <p:nvPr>
            <p:ph type="body" idx="3"/>
          </p:nvPr>
        </p:nvSpPr>
        <p:spPr>
          <a:xfrm>
            <a:off x="6193368" y="1535113"/>
            <a:ext cx="5389033" cy="6397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457200" lvl="0" indent="-2286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  <a:defRPr sz="2400" b="1"/>
            </a:lvl1pPr>
            <a:lvl2pPr marL="914400" lvl="1" indent="-228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1"/>
            </a:lvl2pPr>
            <a:lvl3pPr marL="1371600" lvl="2" indent="-2286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None/>
              <a:defRPr sz="1800" b="1"/>
            </a:lvl3pPr>
            <a:lvl4pPr marL="1828800" lvl="3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None/>
              <a:defRPr sz="1600" b="1"/>
            </a:lvl4pPr>
            <a:lvl5pPr marL="2286000" lvl="4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None/>
              <a:defRPr sz="1600" b="1"/>
            </a:lvl5pPr>
            <a:lvl6pPr marL="2743200" lvl="5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None/>
              <a:defRPr sz="1600" b="1"/>
            </a:lvl6pPr>
            <a:lvl7pPr marL="3200400" lvl="6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None/>
              <a:defRPr sz="1600" b="1"/>
            </a:lvl7pPr>
            <a:lvl8pPr marL="3657600" lvl="7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None/>
              <a:defRPr sz="1600" b="1"/>
            </a:lvl8pPr>
            <a:lvl9pPr marL="4114800" lvl="8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None/>
              <a:defRPr sz="1600" b="1"/>
            </a:lvl9pPr>
          </a:lstStyle>
          <a:p>
            <a:endParaRPr/>
          </a:p>
        </p:txBody>
      </p:sp>
      <p:sp>
        <p:nvSpPr>
          <p:cNvPr id="75" name="Google Shape;75;p11"/>
          <p:cNvSpPr txBox="1">
            <a:spLocks noGrp="1"/>
          </p:cNvSpPr>
          <p:nvPr>
            <p:ph type="body" idx="4"/>
          </p:nvPr>
        </p:nvSpPr>
        <p:spPr>
          <a:xfrm>
            <a:off x="6193368" y="2174875"/>
            <a:ext cx="5389033" cy="39512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810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/>
            </a:lvl1pPr>
            <a:lvl2pPr marL="914400" lvl="1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–"/>
              <a:defRPr sz="2000"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/>
            </a:lvl3pPr>
            <a:lvl4pPr marL="1828800" lvl="3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Char char="–"/>
              <a:defRPr sz="1600"/>
            </a:lvl4pPr>
            <a:lvl5pPr marL="2286000" lvl="4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Char char="»"/>
              <a:defRPr sz="1600"/>
            </a:lvl5pPr>
            <a:lvl6pPr marL="2743200" lvl="5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Char char="»"/>
              <a:defRPr sz="1600"/>
            </a:lvl6pPr>
            <a:lvl7pPr marL="3200400" lvl="6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Char char="»"/>
              <a:defRPr sz="1600"/>
            </a:lvl7pPr>
            <a:lvl8pPr marL="3657600" lvl="7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Char char="»"/>
              <a:defRPr sz="1600"/>
            </a:lvl8pPr>
            <a:lvl9pPr marL="4114800" lvl="8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Char char="»"/>
              <a:defRPr sz="1600"/>
            </a:lvl9pPr>
          </a:lstStyle>
          <a:p>
            <a:endParaRPr/>
          </a:p>
        </p:txBody>
      </p:sp>
      <p:sp>
        <p:nvSpPr>
          <p:cNvPr id="76" name="Google Shape;76;p11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7" name="Google Shape;77;p11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8" name="Google Shape;78;p11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wo Content" type="twoObj">
  <p:cSld name="TWO_OBJECTS">
    <p:spTree>
      <p:nvGrpSpPr>
        <p:cNvPr id="1" name="Shape 7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0" name="Google Shape;80;p12"/>
          <p:cNvSpPr txBox="1">
            <a:spLocks noGrp="1"/>
          </p:cNvSpPr>
          <p:nvPr>
            <p:ph type="title"/>
          </p:nvPr>
        </p:nvSpPr>
        <p:spPr>
          <a:xfrm>
            <a:off x="609600" y="274637"/>
            <a:ext cx="109728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1" name="Google Shape;81;p12"/>
          <p:cNvSpPr txBox="1">
            <a:spLocks noGrp="1"/>
          </p:cNvSpPr>
          <p:nvPr>
            <p:ph type="body" idx="1"/>
          </p:nvPr>
        </p:nvSpPr>
        <p:spPr>
          <a:xfrm>
            <a:off x="609600" y="1600201"/>
            <a:ext cx="5384800" cy="45259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406400" algn="l"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•"/>
              <a:defRPr sz="2800"/>
            </a:lvl1pPr>
            <a:lvl2pPr marL="914400" lvl="1" indent="-3810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–"/>
              <a:defRPr sz="2400"/>
            </a:lvl2pPr>
            <a:lvl3pPr marL="1371600" lvl="2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–"/>
              <a:defRPr sz="1800"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»"/>
              <a:defRPr sz="1800"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»"/>
              <a:defRPr sz="1800"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»"/>
              <a:defRPr sz="1800"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»"/>
              <a:defRPr sz="1800"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»"/>
              <a:defRPr sz="1800"/>
            </a:lvl9pPr>
          </a:lstStyle>
          <a:p>
            <a:endParaRPr/>
          </a:p>
        </p:txBody>
      </p:sp>
      <p:sp>
        <p:nvSpPr>
          <p:cNvPr id="82" name="Google Shape;82;p12"/>
          <p:cNvSpPr txBox="1">
            <a:spLocks noGrp="1"/>
          </p:cNvSpPr>
          <p:nvPr>
            <p:ph type="body" idx="2"/>
          </p:nvPr>
        </p:nvSpPr>
        <p:spPr>
          <a:xfrm>
            <a:off x="6197600" y="1600201"/>
            <a:ext cx="5384800" cy="45259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406400" algn="l"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•"/>
              <a:defRPr sz="2800"/>
            </a:lvl1pPr>
            <a:lvl2pPr marL="914400" lvl="1" indent="-3810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–"/>
              <a:defRPr sz="2400"/>
            </a:lvl2pPr>
            <a:lvl3pPr marL="1371600" lvl="2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–"/>
              <a:defRPr sz="1800"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»"/>
              <a:defRPr sz="1800"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»"/>
              <a:defRPr sz="1800"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»"/>
              <a:defRPr sz="1800"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»"/>
              <a:defRPr sz="1800"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»"/>
              <a:defRPr sz="1800"/>
            </a:lvl9pPr>
          </a:lstStyle>
          <a:p>
            <a:endParaRPr/>
          </a:p>
        </p:txBody>
      </p:sp>
      <p:sp>
        <p:nvSpPr>
          <p:cNvPr id="83" name="Google Shape;83;p12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4" name="Google Shape;84;p12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5" name="Google Shape;85;p12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" name="Google Shape;87;p13"/>
          <p:cNvSpPr txBox="1"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 sz="4000" b="1" cap="none"/>
            </a:lvl1pPr>
            <a:lvl2pPr lvl="1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8" name="Google Shape;88;p13"/>
          <p:cNvSpPr txBox="1"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457200" lvl="0" indent="-228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/>
            </a:lvl1pPr>
            <a:lvl2pPr marL="914400" lvl="1" indent="-2286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None/>
              <a:defRPr sz="1800"/>
            </a:lvl2pPr>
            <a:lvl3pPr marL="1371600" lvl="2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Arial"/>
              <a:buNone/>
              <a:defRPr sz="1600"/>
            </a:lvl3pPr>
            <a:lvl4pPr marL="1828800" lvl="3" indent="-228600" algn="l">
              <a:spcBef>
                <a:spcPts val="28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/>
            </a:lvl4pPr>
            <a:lvl5pPr marL="2286000" lvl="4" indent="-228600" algn="l">
              <a:spcBef>
                <a:spcPts val="28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/>
            </a:lvl5pPr>
            <a:lvl6pPr marL="2743200" lvl="5" indent="-228600" algn="l">
              <a:spcBef>
                <a:spcPts val="28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/>
            </a:lvl6pPr>
            <a:lvl7pPr marL="3200400" lvl="6" indent="-228600" algn="l">
              <a:spcBef>
                <a:spcPts val="28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/>
            </a:lvl7pPr>
            <a:lvl8pPr marL="3657600" lvl="7" indent="-228600" algn="l">
              <a:spcBef>
                <a:spcPts val="28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/>
            </a:lvl8pPr>
            <a:lvl9pPr marL="4114800" lvl="8" indent="-228600" algn="l">
              <a:spcBef>
                <a:spcPts val="28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/>
            </a:lvl9pPr>
          </a:lstStyle>
          <a:p>
            <a:endParaRPr/>
          </a:p>
        </p:txBody>
      </p:sp>
      <p:sp>
        <p:nvSpPr>
          <p:cNvPr id="89" name="Google Shape;89;p13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90" name="Google Shape;90;p13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91" name="Google Shape;91;p13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, Text, and 2 Content" type="txAndTwoObj">
  <p:cSld name="TEXT_AND_TWO_OBJECTS">
    <p:spTree>
      <p:nvGrpSpPr>
        <p:cNvPr id="1" name="Shape 10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6" name="Google Shape;106;p15"/>
          <p:cNvSpPr txBox="1">
            <a:spLocks noGrp="1"/>
          </p:cNvSpPr>
          <p:nvPr>
            <p:ph type="title"/>
          </p:nvPr>
        </p:nvSpPr>
        <p:spPr>
          <a:xfrm>
            <a:off x="1534585" y="214314"/>
            <a:ext cx="10390716" cy="14620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07" name="Google Shape;107;p15"/>
          <p:cNvSpPr txBox="1">
            <a:spLocks noGrp="1"/>
          </p:cNvSpPr>
          <p:nvPr>
            <p:ph type="body" idx="1"/>
          </p:nvPr>
        </p:nvSpPr>
        <p:spPr>
          <a:xfrm>
            <a:off x="1576917" y="2017713"/>
            <a:ext cx="50800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97180" algn="l">
              <a:spcBef>
                <a:spcPts val="360"/>
              </a:spcBef>
              <a:spcAft>
                <a:spcPts val="0"/>
              </a:spcAft>
              <a:buSzPts val="1080"/>
              <a:buChar char="■"/>
              <a:defRPr/>
            </a:lvl1pPr>
            <a:lvl2pPr marL="914400" lvl="1" indent="-291465" algn="l">
              <a:spcBef>
                <a:spcPts val="360"/>
              </a:spcBef>
              <a:spcAft>
                <a:spcPts val="0"/>
              </a:spcAft>
              <a:buSzPts val="990"/>
              <a:buChar char="■"/>
              <a:defRPr/>
            </a:lvl2pPr>
            <a:lvl3pPr marL="1371600" lvl="2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3pPr>
            <a:lvl4pPr marL="1828800" lvl="3" indent="-291464" algn="l">
              <a:spcBef>
                <a:spcPts val="360"/>
              </a:spcBef>
              <a:spcAft>
                <a:spcPts val="0"/>
              </a:spcAft>
              <a:buSzPts val="990"/>
              <a:buChar char="■"/>
              <a:defRPr/>
            </a:lvl4pPr>
            <a:lvl5pPr marL="2286000" lvl="4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5pPr>
            <a:lvl6pPr marL="2743200" lvl="5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6pPr>
            <a:lvl7pPr marL="3200400" lvl="6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7pPr>
            <a:lvl8pPr marL="3657600" lvl="7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8pPr>
            <a:lvl9pPr marL="4114800" lvl="8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9pPr>
          </a:lstStyle>
          <a:p>
            <a:endParaRPr/>
          </a:p>
        </p:txBody>
      </p:sp>
      <p:sp>
        <p:nvSpPr>
          <p:cNvPr id="108" name="Google Shape;108;p15"/>
          <p:cNvSpPr txBox="1">
            <a:spLocks noGrp="1"/>
          </p:cNvSpPr>
          <p:nvPr>
            <p:ph type="body" idx="2"/>
          </p:nvPr>
        </p:nvSpPr>
        <p:spPr>
          <a:xfrm>
            <a:off x="6860117" y="2017713"/>
            <a:ext cx="5080000" cy="1981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97180" algn="l">
              <a:spcBef>
                <a:spcPts val="360"/>
              </a:spcBef>
              <a:spcAft>
                <a:spcPts val="0"/>
              </a:spcAft>
              <a:buSzPts val="1080"/>
              <a:buChar char="■"/>
              <a:defRPr/>
            </a:lvl1pPr>
            <a:lvl2pPr marL="914400" lvl="1" indent="-291465" algn="l">
              <a:spcBef>
                <a:spcPts val="360"/>
              </a:spcBef>
              <a:spcAft>
                <a:spcPts val="0"/>
              </a:spcAft>
              <a:buSzPts val="990"/>
              <a:buChar char="■"/>
              <a:defRPr/>
            </a:lvl2pPr>
            <a:lvl3pPr marL="1371600" lvl="2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3pPr>
            <a:lvl4pPr marL="1828800" lvl="3" indent="-291464" algn="l">
              <a:spcBef>
                <a:spcPts val="360"/>
              </a:spcBef>
              <a:spcAft>
                <a:spcPts val="0"/>
              </a:spcAft>
              <a:buSzPts val="990"/>
              <a:buChar char="■"/>
              <a:defRPr/>
            </a:lvl4pPr>
            <a:lvl5pPr marL="2286000" lvl="4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5pPr>
            <a:lvl6pPr marL="2743200" lvl="5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6pPr>
            <a:lvl7pPr marL="3200400" lvl="6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7pPr>
            <a:lvl8pPr marL="3657600" lvl="7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8pPr>
            <a:lvl9pPr marL="4114800" lvl="8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9pPr>
          </a:lstStyle>
          <a:p>
            <a:endParaRPr/>
          </a:p>
        </p:txBody>
      </p:sp>
      <p:sp>
        <p:nvSpPr>
          <p:cNvPr id="109" name="Google Shape;109;p15"/>
          <p:cNvSpPr txBox="1">
            <a:spLocks noGrp="1"/>
          </p:cNvSpPr>
          <p:nvPr>
            <p:ph type="body" idx="3"/>
          </p:nvPr>
        </p:nvSpPr>
        <p:spPr>
          <a:xfrm>
            <a:off x="6860117" y="4151313"/>
            <a:ext cx="5080000" cy="1981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97180" algn="l">
              <a:spcBef>
                <a:spcPts val="360"/>
              </a:spcBef>
              <a:spcAft>
                <a:spcPts val="0"/>
              </a:spcAft>
              <a:buSzPts val="1080"/>
              <a:buChar char="■"/>
              <a:defRPr/>
            </a:lvl1pPr>
            <a:lvl2pPr marL="914400" lvl="1" indent="-291465" algn="l">
              <a:spcBef>
                <a:spcPts val="360"/>
              </a:spcBef>
              <a:spcAft>
                <a:spcPts val="0"/>
              </a:spcAft>
              <a:buSzPts val="990"/>
              <a:buChar char="■"/>
              <a:defRPr/>
            </a:lvl2pPr>
            <a:lvl3pPr marL="1371600" lvl="2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3pPr>
            <a:lvl4pPr marL="1828800" lvl="3" indent="-291464" algn="l">
              <a:spcBef>
                <a:spcPts val="360"/>
              </a:spcBef>
              <a:spcAft>
                <a:spcPts val="0"/>
              </a:spcAft>
              <a:buSzPts val="990"/>
              <a:buChar char="■"/>
              <a:defRPr/>
            </a:lvl4pPr>
            <a:lvl5pPr marL="2286000" lvl="4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5pPr>
            <a:lvl6pPr marL="2743200" lvl="5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6pPr>
            <a:lvl7pPr marL="3200400" lvl="6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7pPr>
            <a:lvl8pPr marL="3657600" lvl="7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8pPr>
            <a:lvl9pPr marL="4114800" lvl="8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9pPr>
          </a:lstStyle>
          <a:p>
            <a:endParaRPr/>
          </a:p>
        </p:txBody>
      </p:sp>
      <p:sp>
        <p:nvSpPr>
          <p:cNvPr id="110" name="Google Shape;110;p15"/>
          <p:cNvSpPr txBox="1">
            <a:spLocks noGrp="1"/>
          </p:cNvSpPr>
          <p:nvPr>
            <p:ph type="dt" idx="10"/>
          </p:nvPr>
        </p:nvSpPr>
        <p:spPr>
          <a:xfrm>
            <a:off x="1549400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11" name="Google Shape;111;p15"/>
          <p:cNvSpPr txBox="1">
            <a:spLocks noGrp="1"/>
          </p:cNvSpPr>
          <p:nvPr>
            <p:ph type="ftr" idx="11"/>
          </p:nvPr>
        </p:nvSpPr>
        <p:spPr>
          <a:xfrm>
            <a:off x="4876800" y="6243637"/>
            <a:ext cx="3860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12" name="Google Shape;112;p15"/>
          <p:cNvSpPr txBox="1">
            <a:spLocks noGrp="1"/>
          </p:cNvSpPr>
          <p:nvPr>
            <p:ph type="sldNum" idx="12"/>
          </p:nvPr>
        </p:nvSpPr>
        <p:spPr>
          <a:xfrm>
            <a:off x="9390062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, Text, and Content" type="txAndObj">
  <p:cSld name="TEXT_AND_OBJECT">
    <p:spTree>
      <p:nvGrpSpPr>
        <p:cNvPr id="1" name="Shape 1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4" name="Google Shape;114;p16"/>
          <p:cNvSpPr txBox="1">
            <a:spLocks noGrp="1"/>
          </p:cNvSpPr>
          <p:nvPr>
            <p:ph type="title"/>
          </p:nvPr>
        </p:nvSpPr>
        <p:spPr>
          <a:xfrm>
            <a:off x="1534585" y="214314"/>
            <a:ext cx="10390716" cy="14620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15" name="Google Shape;115;p16"/>
          <p:cNvSpPr txBox="1">
            <a:spLocks noGrp="1"/>
          </p:cNvSpPr>
          <p:nvPr>
            <p:ph type="body" idx="1"/>
          </p:nvPr>
        </p:nvSpPr>
        <p:spPr>
          <a:xfrm>
            <a:off x="1576917" y="2017713"/>
            <a:ext cx="50800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97180" algn="l">
              <a:spcBef>
                <a:spcPts val="360"/>
              </a:spcBef>
              <a:spcAft>
                <a:spcPts val="0"/>
              </a:spcAft>
              <a:buSzPts val="1080"/>
              <a:buChar char="■"/>
              <a:defRPr/>
            </a:lvl1pPr>
            <a:lvl2pPr marL="914400" lvl="1" indent="-291465" algn="l">
              <a:spcBef>
                <a:spcPts val="360"/>
              </a:spcBef>
              <a:spcAft>
                <a:spcPts val="0"/>
              </a:spcAft>
              <a:buSzPts val="990"/>
              <a:buChar char="■"/>
              <a:defRPr/>
            </a:lvl2pPr>
            <a:lvl3pPr marL="1371600" lvl="2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3pPr>
            <a:lvl4pPr marL="1828800" lvl="3" indent="-291464" algn="l">
              <a:spcBef>
                <a:spcPts val="360"/>
              </a:spcBef>
              <a:spcAft>
                <a:spcPts val="0"/>
              </a:spcAft>
              <a:buSzPts val="990"/>
              <a:buChar char="■"/>
              <a:defRPr/>
            </a:lvl4pPr>
            <a:lvl5pPr marL="2286000" lvl="4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5pPr>
            <a:lvl6pPr marL="2743200" lvl="5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6pPr>
            <a:lvl7pPr marL="3200400" lvl="6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7pPr>
            <a:lvl8pPr marL="3657600" lvl="7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8pPr>
            <a:lvl9pPr marL="4114800" lvl="8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9pPr>
          </a:lstStyle>
          <a:p>
            <a:endParaRPr/>
          </a:p>
        </p:txBody>
      </p:sp>
      <p:sp>
        <p:nvSpPr>
          <p:cNvPr id="116" name="Google Shape;116;p16"/>
          <p:cNvSpPr txBox="1">
            <a:spLocks noGrp="1"/>
          </p:cNvSpPr>
          <p:nvPr>
            <p:ph type="body" idx="2"/>
          </p:nvPr>
        </p:nvSpPr>
        <p:spPr>
          <a:xfrm>
            <a:off x="6860117" y="2017713"/>
            <a:ext cx="50800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97180" algn="l">
              <a:spcBef>
                <a:spcPts val="360"/>
              </a:spcBef>
              <a:spcAft>
                <a:spcPts val="0"/>
              </a:spcAft>
              <a:buSzPts val="1080"/>
              <a:buChar char="■"/>
              <a:defRPr/>
            </a:lvl1pPr>
            <a:lvl2pPr marL="914400" lvl="1" indent="-291465" algn="l">
              <a:spcBef>
                <a:spcPts val="360"/>
              </a:spcBef>
              <a:spcAft>
                <a:spcPts val="0"/>
              </a:spcAft>
              <a:buSzPts val="990"/>
              <a:buChar char="■"/>
              <a:defRPr/>
            </a:lvl2pPr>
            <a:lvl3pPr marL="1371600" lvl="2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3pPr>
            <a:lvl4pPr marL="1828800" lvl="3" indent="-291464" algn="l">
              <a:spcBef>
                <a:spcPts val="360"/>
              </a:spcBef>
              <a:spcAft>
                <a:spcPts val="0"/>
              </a:spcAft>
              <a:buSzPts val="990"/>
              <a:buChar char="■"/>
              <a:defRPr/>
            </a:lvl4pPr>
            <a:lvl5pPr marL="2286000" lvl="4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5pPr>
            <a:lvl6pPr marL="2743200" lvl="5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6pPr>
            <a:lvl7pPr marL="3200400" lvl="6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7pPr>
            <a:lvl8pPr marL="3657600" lvl="7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8pPr>
            <a:lvl9pPr marL="4114800" lvl="8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9pPr>
          </a:lstStyle>
          <a:p>
            <a:endParaRPr/>
          </a:p>
        </p:txBody>
      </p:sp>
      <p:sp>
        <p:nvSpPr>
          <p:cNvPr id="117" name="Google Shape;117;p16"/>
          <p:cNvSpPr txBox="1">
            <a:spLocks noGrp="1"/>
          </p:cNvSpPr>
          <p:nvPr>
            <p:ph type="dt" idx="10"/>
          </p:nvPr>
        </p:nvSpPr>
        <p:spPr>
          <a:xfrm>
            <a:off x="1549400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18" name="Google Shape;118;p16"/>
          <p:cNvSpPr txBox="1">
            <a:spLocks noGrp="1"/>
          </p:cNvSpPr>
          <p:nvPr>
            <p:ph type="ftr" idx="11"/>
          </p:nvPr>
        </p:nvSpPr>
        <p:spPr>
          <a:xfrm>
            <a:off x="4876800" y="6243637"/>
            <a:ext cx="3860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19" name="Google Shape;119;p16"/>
          <p:cNvSpPr txBox="1">
            <a:spLocks noGrp="1"/>
          </p:cNvSpPr>
          <p:nvPr>
            <p:ph type="sldNum" idx="12"/>
          </p:nvPr>
        </p:nvSpPr>
        <p:spPr>
          <a:xfrm>
            <a:off x="9390062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ntent" type="objOnly">
  <p:cSld name="OBJECT_ONLY">
    <p:spTree>
      <p:nvGrpSpPr>
        <p:cNvPr id="1" name="Shape 1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1" name="Google Shape;121;p17"/>
          <p:cNvSpPr txBox="1">
            <a:spLocks noGrp="1"/>
          </p:cNvSpPr>
          <p:nvPr>
            <p:ph type="body" idx="1"/>
          </p:nvPr>
        </p:nvSpPr>
        <p:spPr>
          <a:xfrm>
            <a:off x="1534584" y="214313"/>
            <a:ext cx="10405533" cy="5918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97180" algn="l">
              <a:spcBef>
                <a:spcPts val="360"/>
              </a:spcBef>
              <a:spcAft>
                <a:spcPts val="0"/>
              </a:spcAft>
              <a:buSzPts val="1080"/>
              <a:buChar char="■"/>
              <a:defRPr/>
            </a:lvl1pPr>
            <a:lvl2pPr marL="914400" lvl="1" indent="-291465" algn="l">
              <a:spcBef>
                <a:spcPts val="360"/>
              </a:spcBef>
              <a:spcAft>
                <a:spcPts val="0"/>
              </a:spcAft>
              <a:buSzPts val="990"/>
              <a:buChar char="■"/>
              <a:defRPr/>
            </a:lvl2pPr>
            <a:lvl3pPr marL="1371600" lvl="2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3pPr>
            <a:lvl4pPr marL="1828800" lvl="3" indent="-291464" algn="l">
              <a:spcBef>
                <a:spcPts val="360"/>
              </a:spcBef>
              <a:spcAft>
                <a:spcPts val="0"/>
              </a:spcAft>
              <a:buSzPts val="990"/>
              <a:buChar char="■"/>
              <a:defRPr/>
            </a:lvl4pPr>
            <a:lvl5pPr marL="2286000" lvl="4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5pPr>
            <a:lvl6pPr marL="2743200" lvl="5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6pPr>
            <a:lvl7pPr marL="3200400" lvl="6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7pPr>
            <a:lvl8pPr marL="3657600" lvl="7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8pPr>
            <a:lvl9pPr marL="4114800" lvl="8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9pPr>
          </a:lstStyle>
          <a:p>
            <a:endParaRPr/>
          </a:p>
        </p:txBody>
      </p:sp>
      <p:sp>
        <p:nvSpPr>
          <p:cNvPr id="122" name="Google Shape;122;p17"/>
          <p:cNvSpPr txBox="1">
            <a:spLocks noGrp="1"/>
          </p:cNvSpPr>
          <p:nvPr>
            <p:ph type="dt" idx="10"/>
          </p:nvPr>
        </p:nvSpPr>
        <p:spPr>
          <a:xfrm>
            <a:off x="1549400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23" name="Google Shape;123;p17"/>
          <p:cNvSpPr txBox="1">
            <a:spLocks noGrp="1"/>
          </p:cNvSpPr>
          <p:nvPr>
            <p:ph type="ftr" idx="11"/>
          </p:nvPr>
        </p:nvSpPr>
        <p:spPr>
          <a:xfrm>
            <a:off x="4876800" y="6243637"/>
            <a:ext cx="3860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24" name="Google Shape;124;p17"/>
          <p:cNvSpPr txBox="1">
            <a:spLocks noGrp="1"/>
          </p:cNvSpPr>
          <p:nvPr>
            <p:ph type="sldNum" idx="12"/>
          </p:nvPr>
        </p:nvSpPr>
        <p:spPr>
          <a:xfrm>
            <a:off x="9390062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Vertical Title and Text" type="vertTitleAndTx">
  <p:cSld name="VERTICAL_TITLE_AND_VERTICAL_TEXT">
    <p:spTree>
      <p:nvGrpSpPr>
        <p:cNvPr id="1" name="Shape 1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6" name="Google Shape;126;p18"/>
          <p:cNvSpPr txBox="1">
            <a:spLocks noGrp="1"/>
          </p:cNvSpPr>
          <p:nvPr>
            <p:ph type="title"/>
          </p:nvPr>
        </p:nvSpPr>
        <p:spPr>
          <a:xfrm rot="5400000">
            <a:off x="7680325" y="1872721"/>
            <a:ext cx="5918200" cy="26013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27" name="Google Shape;127;p18"/>
          <p:cNvSpPr txBox="1">
            <a:spLocks noGrp="1"/>
          </p:cNvSpPr>
          <p:nvPr>
            <p:ph type="body" idx="1"/>
          </p:nvPr>
        </p:nvSpPr>
        <p:spPr>
          <a:xfrm rot="5400000">
            <a:off x="2375958" y="-627061"/>
            <a:ext cx="5918200" cy="760094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97180" algn="l">
              <a:spcBef>
                <a:spcPts val="360"/>
              </a:spcBef>
              <a:spcAft>
                <a:spcPts val="0"/>
              </a:spcAft>
              <a:buSzPts val="1080"/>
              <a:buChar char="■"/>
              <a:defRPr/>
            </a:lvl1pPr>
            <a:lvl2pPr marL="914400" lvl="1" indent="-291465" algn="l">
              <a:spcBef>
                <a:spcPts val="360"/>
              </a:spcBef>
              <a:spcAft>
                <a:spcPts val="0"/>
              </a:spcAft>
              <a:buSzPts val="990"/>
              <a:buChar char="■"/>
              <a:defRPr/>
            </a:lvl2pPr>
            <a:lvl3pPr marL="1371600" lvl="2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3pPr>
            <a:lvl4pPr marL="1828800" lvl="3" indent="-291464" algn="l">
              <a:spcBef>
                <a:spcPts val="360"/>
              </a:spcBef>
              <a:spcAft>
                <a:spcPts val="0"/>
              </a:spcAft>
              <a:buSzPts val="990"/>
              <a:buChar char="■"/>
              <a:defRPr/>
            </a:lvl4pPr>
            <a:lvl5pPr marL="2286000" lvl="4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5pPr>
            <a:lvl6pPr marL="2743200" lvl="5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6pPr>
            <a:lvl7pPr marL="3200400" lvl="6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7pPr>
            <a:lvl8pPr marL="3657600" lvl="7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8pPr>
            <a:lvl9pPr marL="4114800" lvl="8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9pPr>
          </a:lstStyle>
          <a:p>
            <a:endParaRPr/>
          </a:p>
        </p:txBody>
      </p:sp>
      <p:sp>
        <p:nvSpPr>
          <p:cNvPr id="128" name="Google Shape;128;p18"/>
          <p:cNvSpPr txBox="1">
            <a:spLocks noGrp="1"/>
          </p:cNvSpPr>
          <p:nvPr>
            <p:ph type="dt" idx="10"/>
          </p:nvPr>
        </p:nvSpPr>
        <p:spPr>
          <a:xfrm>
            <a:off x="1549400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29" name="Google Shape;129;p18"/>
          <p:cNvSpPr txBox="1">
            <a:spLocks noGrp="1"/>
          </p:cNvSpPr>
          <p:nvPr>
            <p:ph type="ftr" idx="11"/>
          </p:nvPr>
        </p:nvSpPr>
        <p:spPr>
          <a:xfrm>
            <a:off x="4876800" y="6243637"/>
            <a:ext cx="3860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30" name="Google Shape;130;p18"/>
          <p:cNvSpPr txBox="1">
            <a:spLocks noGrp="1"/>
          </p:cNvSpPr>
          <p:nvPr>
            <p:ph type="sldNum" idx="12"/>
          </p:nvPr>
        </p:nvSpPr>
        <p:spPr>
          <a:xfrm>
            <a:off x="9390062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Vertical Text" type="vertTx">
  <p:cSld name="VERTICAL_TEXT">
    <p:spTree>
      <p:nvGrpSpPr>
        <p:cNvPr id="1" name="Shape 13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2" name="Google Shape;132;p19"/>
          <p:cNvSpPr txBox="1">
            <a:spLocks noGrp="1"/>
          </p:cNvSpPr>
          <p:nvPr>
            <p:ph type="title"/>
          </p:nvPr>
        </p:nvSpPr>
        <p:spPr>
          <a:xfrm>
            <a:off x="1535112" y="214312"/>
            <a:ext cx="10390187" cy="14620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33" name="Google Shape;133;p19"/>
          <p:cNvSpPr txBox="1">
            <a:spLocks noGrp="1"/>
          </p:cNvSpPr>
          <p:nvPr>
            <p:ph type="body" idx="1"/>
          </p:nvPr>
        </p:nvSpPr>
        <p:spPr>
          <a:xfrm rot="5400000">
            <a:off x="4700587" y="-1106488"/>
            <a:ext cx="4114800" cy="10363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97180" algn="l">
              <a:spcBef>
                <a:spcPts val="360"/>
              </a:spcBef>
              <a:spcAft>
                <a:spcPts val="0"/>
              </a:spcAft>
              <a:buSzPts val="1080"/>
              <a:buChar char="■"/>
              <a:defRPr/>
            </a:lvl1pPr>
            <a:lvl2pPr marL="914400" lvl="1" indent="-291465" algn="l">
              <a:spcBef>
                <a:spcPts val="360"/>
              </a:spcBef>
              <a:spcAft>
                <a:spcPts val="0"/>
              </a:spcAft>
              <a:buSzPts val="990"/>
              <a:buChar char="■"/>
              <a:defRPr/>
            </a:lvl2pPr>
            <a:lvl3pPr marL="1371600" lvl="2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3pPr>
            <a:lvl4pPr marL="1828800" lvl="3" indent="-291464" algn="l">
              <a:spcBef>
                <a:spcPts val="360"/>
              </a:spcBef>
              <a:spcAft>
                <a:spcPts val="0"/>
              </a:spcAft>
              <a:buSzPts val="990"/>
              <a:buChar char="■"/>
              <a:defRPr/>
            </a:lvl4pPr>
            <a:lvl5pPr marL="2286000" lvl="4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5pPr>
            <a:lvl6pPr marL="2743200" lvl="5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6pPr>
            <a:lvl7pPr marL="3200400" lvl="6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7pPr>
            <a:lvl8pPr marL="3657600" lvl="7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8pPr>
            <a:lvl9pPr marL="4114800" lvl="8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9pPr>
          </a:lstStyle>
          <a:p>
            <a:endParaRPr/>
          </a:p>
        </p:txBody>
      </p:sp>
      <p:sp>
        <p:nvSpPr>
          <p:cNvPr id="134" name="Google Shape;134;p19"/>
          <p:cNvSpPr txBox="1">
            <a:spLocks noGrp="1"/>
          </p:cNvSpPr>
          <p:nvPr>
            <p:ph type="dt" idx="10"/>
          </p:nvPr>
        </p:nvSpPr>
        <p:spPr>
          <a:xfrm>
            <a:off x="1549400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35" name="Google Shape;135;p19"/>
          <p:cNvSpPr txBox="1">
            <a:spLocks noGrp="1"/>
          </p:cNvSpPr>
          <p:nvPr>
            <p:ph type="ftr" idx="11"/>
          </p:nvPr>
        </p:nvSpPr>
        <p:spPr>
          <a:xfrm>
            <a:off x="4876800" y="6243637"/>
            <a:ext cx="3860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36" name="Google Shape;136;p19"/>
          <p:cNvSpPr txBox="1">
            <a:spLocks noGrp="1"/>
          </p:cNvSpPr>
          <p:nvPr>
            <p:ph type="sldNum" idx="12"/>
          </p:nvPr>
        </p:nvSpPr>
        <p:spPr>
          <a:xfrm>
            <a:off x="9390062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Picture with Caption" type="picTx">
  <p:cSld name="PICTURE_WITH_CAPTION_TEXT">
    <p:spTree>
      <p:nvGrpSpPr>
        <p:cNvPr id="1" name="Shape 1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8" name="Google Shape;138;p20"/>
          <p:cNvSpPr txBox="1"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 sz="2000" b="1"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39" name="Google Shape;139;p20"/>
          <p:cNvSpPr>
            <a:spLocks noGrp="1"/>
          </p:cNvSpPr>
          <p:nvPr>
            <p:ph type="pic" idx="2"/>
          </p:nvPr>
        </p:nvSpPr>
        <p:spPr>
          <a:xfrm>
            <a:off x="2389717" y="612775"/>
            <a:ext cx="7315200" cy="4114800"/>
          </a:xfrm>
          <a:prstGeom prst="rect">
            <a:avLst/>
          </a:prstGeom>
          <a:noFill/>
          <a:ln>
            <a:noFill/>
          </a:ln>
        </p:spPr>
      </p:sp>
      <p:sp>
        <p:nvSpPr>
          <p:cNvPr id="140" name="Google Shape;140;p20"/>
          <p:cNvSpPr txBox="1">
            <a:spLocks noGrp="1"/>
          </p:cNvSpPr>
          <p:nvPr>
            <p:ph type="body" idx="1"/>
          </p:nvPr>
        </p:nvSpPr>
        <p:spPr>
          <a:xfrm>
            <a:off x="2389717" y="5367338"/>
            <a:ext cx="7315200" cy="8048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spcBef>
                <a:spcPts val="280"/>
              </a:spcBef>
              <a:spcAft>
                <a:spcPts val="0"/>
              </a:spcAft>
              <a:buSzPts val="840"/>
              <a:buNone/>
              <a:defRPr sz="1400"/>
            </a:lvl1pPr>
            <a:lvl2pPr marL="914400" lvl="1" indent="-228600" algn="l">
              <a:spcBef>
                <a:spcPts val="240"/>
              </a:spcBef>
              <a:spcAft>
                <a:spcPts val="0"/>
              </a:spcAft>
              <a:buSzPts val="660"/>
              <a:buNone/>
              <a:defRPr sz="1200"/>
            </a:lvl2pPr>
            <a:lvl3pPr marL="1371600" lvl="2" indent="-228600" algn="l">
              <a:spcBef>
                <a:spcPts val="200"/>
              </a:spcBef>
              <a:spcAft>
                <a:spcPts val="0"/>
              </a:spcAft>
              <a:buSzPts val="500"/>
              <a:buNone/>
              <a:defRPr sz="1000"/>
            </a:lvl3pPr>
            <a:lvl4pPr marL="1828800" lvl="3" indent="-228600" algn="l">
              <a:spcBef>
                <a:spcPts val="180"/>
              </a:spcBef>
              <a:spcAft>
                <a:spcPts val="0"/>
              </a:spcAft>
              <a:buSzPts val="495"/>
              <a:buNone/>
              <a:defRPr sz="900"/>
            </a:lvl4pPr>
            <a:lvl5pPr marL="2286000" lvl="4" indent="-228600" algn="l">
              <a:spcBef>
                <a:spcPts val="180"/>
              </a:spcBef>
              <a:spcAft>
                <a:spcPts val="0"/>
              </a:spcAft>
              <a:buSzPts val="450"/>
              <a:buNone/>
              <a:defRPr sz="900"/>
            </a:lvl5pPr>
            <a:lvl6pPr marL="2743200" lvl="5" indent="-228600" algn="l">
              <a:spcBef>
                <a:spcPts val="180"/>
              </a:spcBef>
              <a:spcAft>
                <a:spcPts val="0"/>
              </a:spcAft>
              <a:buSzPts val="450"/>
              <a:buNone/>
              <a:defRPr sz="900"/>
            </a:lvl6pPr>
            <a:lvl7pPr marL="3200400" lvl="6" indent="-228600" algn="l">
              <a:spcBef>
                <a:spcPts val="180"/>
              </a:spcBef>
              <a:spcAft>
                <a:spcPts val="0"/>
              </a:spcAft>
              <a:buSzPts val="450"/>
              <a:buNone/>
              <a:defRPr sz="900"/>
            </a:lvl7pPr>
            <a:lvl8pPr marL="3657600" lvl="7" indent="-228600" algn="l">
              <a:spcBef>
                <a:spcPts val="180"/>
              </a:spcBef>
              <a:spcAft>
                <a:spcPts val="0"/>
              </a:spcAft>
              <a:buSzPts val="450"/>
              <a:buNone/>
              <a:defRPr sz="900"/>
            </a:lvl8pPr>
            <a:lvl9pPr marL="4114800" lvl="8" indent="-228600" algn="l">
              <a:spcBef>
                <a:spcPts val="180"/>
              </a:spcBef>
              <a:spcAft>
                <a:spcPts val="0"/>
              </a:spcAft>
              <a:buSzPts val="450"/>
              <a:buNone/>
              <a:defRPr sz="900"/>
            </a:lvl9pPr>
          </a:lstStyle>
          <a:p>
            <a:endParaRPr/>
          </a:p>
        </p:txBody>
      </p:sp>
      <p:sp>
        <p:nvSpPr>
          <p:cNvPr id="141" name="Google Shape;141;p20"/>
          <p:cNvSpPr txBox="1">
            <a:spLocks noGrp="1"/>
          </p:cNvSpPr>
          <p:nvPr>
            <p:ph type="dt" idx="10"/>
          </p:nvPr>
        </p:nvSpPr>
        <p:spPr>
          <a:xfrm>
            <a:off x="1549400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42" name="Google Shape;142;p20"/>
          <p:cNvSpPr txBox="1">
            <a:spLocks noGrp="1"/>
          </p:cNvSpPr>
          <p:nvPr>
            <p:ph type="ftr" idx="11"/>
          </p:nvPr>
        </p:nvSpPr>
        <p:spPr>
          <a:xfrm>
            <a:off x="4876800" y="6243637"/>
            <a:ext cx="3860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43" name="Google Shape;143;p20"/>
          <p:cNvSpPr txBox="1">
            <a:spLocks noGrp="1"/>
          </p:cNvSpPr>
          <p:nvPr>
            <p:ph type="sldNum" idx="12"/>
          </p:nvPr>
        </p:nvSpPr>
        <p:spPr>
          <a:xfrm>
            <a:off x="9390062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ntent with Caption" type="objTx">
  <p:cSld name="OBJECT_WITH_CAPTION_TEXT">
    <p:spTree>
      <p:nvGrpSpPr>
        <p:cNvPr id="1" name="Shape 1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5" name="Google Shape;145;p21"/>
          <p:cNvSpPr txBox="1"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 sz="2000" b="1"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46" name="Google Shape;146;p21"/>
          <p:cNvSpPr txBox="1">
            <a:spLocks noGrp="1"/>
          </p:cNvSpPr>
          <p:nvPr>
            <p:ph type="body" idx="1"/>
          </p:nvPr>
        </p:nvSpPr>
        <p:spPr>
          <a:xfrm>
            <a:off x="4766733" y="273051"/>
            <a:ext cx="6815667" cy="585311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50520" algn="l">
              <a:spcBef>
                <a:spcPts val="640"/>
              </a:spcBef>
              <a:spcAft>
                <a:spcPts val="0"/>
              </a:spcAft>
              <a:buSzPts val="1920"/>
              <a:buChar char="■"/>
              <a:defRPr sz="3200"/>
            </a:lvl1pPr>
            <a:lvl2pPr marL="914400" lvl="1" indent="-326390" algn="l">
              <a:spcBef>
                <a:spcPts val="560"/>
              </a:spcBef>
              <a:spcAft>
                <a:spcPts val="0"/>
              </a:spcAft>
              <a:buSzPts val="1540"/>
              <a:buChar char="■"/>
              <a:defRPr sz="2800"/>
            </a:lvl2pPr>
            <a:lvl3pPr marL="1371600" lvl="2" indent="-304800" algn="l">
              <a:spcBef>
                <a:spcPts val="480"/>
              </a:spcBef>
              <a:spcAft>
                <a:spcPts val="0"/>
              </a:spcAft>
              <a:buSzPts val="1200"/>
              <a:buChar char="■"/>
              <a:defRPr sz="2400"/>
            </a:lvl3pPr>
            <a:lvl4pPr marL="1828800" lvl="3" indent="-298450" algn="l">
              <a:spcBef>
                <a:spcPts val="400"/>
              </a:spcBef>
              <a:spcAft>
                <a:spcPts val="0"/>
              </a:spcAft>
              <a:buSzPts val="1100"/>
              <a:buChar char="■"/>
              <a:defRPr sz="2000"/>
            </a:lvl4pPr>
            <a:lvl5pPr marL="2286000" lvl="4" indent="-292100" algn="l">
              <a:spcBef>
                <a:spcPts val="400"/>
              </a:spcBef>
              <a:spcAft>
                <a:spcPts val="0"/>
              </a:spcAft>
              <a:buSzPts val="1000"/>
              <a:buChar char="■"/>
              <a:defRPr sz="2000"/>
            </a:lvl5pPr>
            <a:lvl6pPr marL="2743200" lvl="5" indent="-292100" algn="l">
              <a:spcBef>
                <a:spcPts val="400"/>
              </a:spcBef>
              <a:spcAft>
                <a:spcPts val="0"/>
              </a:spcAft>
              <a:buSzPts val="1000"/>
              <a:buChar char="■"/>
              <a:defRPr sz="2000"/>
            </a:lvl6pPr>
            <a:lvl7pPr marL="3200400" lvl="6" indent="-292100" algn="l">
              <a:spcBef>
                <a:spcPts val="400"/>
              </a:spcBef>
              <a:spcAft>
                <a:spcPts val="0"/>
              </a:spcAft>
              <a:buSzPts val="1000"/>
              <a:buChar char="■"/>
              <a:defRPr sz="2000"/>
            </a:lvl7pPr>
            <a:lvl8pPr marL="3657600" lvl="7" indent="-292100" algn="l">
              <a:spcBef>
                <a:spcPts val="400"/>
              </a:spcBef>
              <a:spcAft>
                <a:spcPts val="0"/>
              </a:spcAft>
              <a:buSzPts val="1000"/>
              <a:buChar char="■"/>
              <a:defRPr sz="2000"/>
            </a:lvl8pPr>
            <a:lvl9pPr marL="4114800" lvl="8" indent="-292100" algn="l">
              <a:spcBef>
                <a:spcPts val="400"/>
              </a:spcBef>
              <a:spcAft>
                <a:spcPts val="0"/>
              </a:spcAft>
              <a:buSzPts val="1000"/>
              <a:buChar char="■"/>
              <a:defRPr sz="2000"/>
            </a:lvl9pPr>
          </a:lstStyle>
          <a:p>
            <a:endParaRPr/>
          </a:p>
        </p:txBody>
      </p:sp>
      <p:sp>
        <p:nvSpPr>
          <p:cNvPr id="147" name="Google Shape;147;p21"/>
          <p:cNvSpPr txBox="1">
            <a:spLocks noGrp="1"/>
          </p:cNvSpPr>
          <p:nvPr>
            <p:ph type="body" idx="2"/>
          </p:nvPr>
        </p:nvSpPr>
        <p:spPr>
          <a:xfrm>
            <a:off x="609601" y="1435101"/>
            <a:ext cx="4011084" cy="46910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spcBef>
                <a:spcPts val="280"/>
              </a:spcBef>
              <a:spcAft>
                <a:spcPts val="0"/>
              </a:spcAft>
              <a:buSzPts val="840"/>
              <a:buNone/>
              <a:defRPr sz="1400"/>
            </a:lvl1pPr>
            <a:lvl2pPr marL="914400" lvl="1" indent="-228600" algn="l">
              <a:spcBef>
                <a:spcPts val="240"/>
              </a:spcBef>
              <a:spcAft>
                <a:spcPts val="0"/>
              </a:spcAft>
              <a:buSzPts val="660"/>
              <a:buNone/>
              <a:defRPr sz="1200"/>
            </a:lvl2pPr>
            <a:lvl3pPr marL="1371600" lvl="2" indent="-228600" algn="l">
              <a:spcBef>
                <a:spcPts val="200"/>
              </a:spcBef>
              <a:spcAft>
                <a:spcPts val="0"/>
              </a:spcAft>
              <a:buSzPts val="500"/>
              <a:buNone/>
              <a:defRPr sz="1000"/>
            </a:lvl3pPr>
            <a:lvl4pPr marL="1828800" lvl="3" indent="-228600" algn="l">
              <a:spcBef>
                <a:spcPts val="180"/>
              </a:spcBef>
              <a:spcAft>
                <a:spcPts val="0"/>
              </a:spcAft>
              <a:buSzPts val="495"/>
              <a:buNone/>
              <a:defRPr sz="900"/>
            </a:lvl4pPr>
            <a:lvl5pPr marL="2286000" lvl="4" indent="-228600" algn="l">
              <a:spcBef>
                <a:spcPts val="180"/>
              </a:spcBef>
              <a:spcAft>
                <a:spcPts val="0"/>
              </a:spcAft>
              <a:buSzPts val="450"/>
              <a:buNone/>
              <a:defRPr sz="900"/>
            </a:lvl5pPr>
            <a:lvl6pPr marL="2743200" lvl="5" indent="-228600" algn="l">
              <a:spcBef>
                <a:spcPts val="180"/>
              </a:spcBef>
              <a:spcAft>
                <a:spcPts val="0"/>
              </a:spcAft>
              <a:buSzPts val="450"/>
              <a:buNone/>
              <a:defRPr sz="900"/>
            </a:lvl6pPr>
            <a:lvl7pPr marL="3200400" lvl="6" indent="-228600" algn="l">
              <a:spcBef>
                <a:spcPts val="180"/>
              </a:spcBef>
              <a:spcAft>
                <a:spcPts val="0"/>
              </a:spcAft>
              <a:buSzPts val="450"/>
              <a:buNone/>
              <a:defRPr sz="900"/>
            </a:lvl7pPr>
            <a:lvl8pPr marL="3657600" lvl="7" indent="-228600" algn="l">
              <a:spcBef>
                <a:spcPts val="180"/>
              </a:spcBef>
              <a:spcAft>
                <a:spcPts val="0"/>
              </a:spcAft>
              <a:buSzPts val="450"/>
              <a:buNone/>
              <a:defRPr sz="900"/>
            </a:lvl8pPr>
            <a:lvl9pPr marL="4114800" lvl="8" indent="-228600" algn="l">
              <a:spcBef>
                <a:spcPts val="180"/>
              </a:spcBef>
              <a:spcAft>
                <a:spcPts val="0"/>
              </a:spcAft>
              <a:buSzPts val="450"/>
              <a:buNone/>
              <a:defRPr sz="900"/>
            </a:lvl9pPr>
          </a:lstStyle>
          <a:p>
            <a:endParaRPr/>
          </a:p>
        </p:txBody>
      </p:sp>
      <p:sp>
        <p:nvSpPr>
          <p:cNvPr id="148" name="Google Shape;148;p21"/>
          <p:cNvSpPr txBox="1">
            <a:spLocks noGrp="1"/>
          </p:cNvSpPr>
          <p:nvPr>
            <p:ph type="dt" idx="10"/>
          </p:nvPr>
        </p:nvSpPr>
        <p:spPr>
          <a:xfrm>
            <a:off x="1549400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49" name="Google Shape;149;p21"/>
          <p:cNvSpPr txBox="1">
            <a:spLocks noGrp="1"/>
          </p:cNvSpPr>
          <p:nvPr>
            <p:ph type="ftr" idx="11"/>
          </p:nvPr>
        </p:nvSpPr>
        <p:spPr>
          <a:xfrm>
            <a:off x="4876800" y="6243637"/>
            <a:ext cx="3860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50" name="Google Shape;150;p21"/>
          <p:cNvSpPr txBox="1">
            <a:spLocks noGrp="1"/>
          </p:cNvSpPr>
          <p:nvPr>
            <p:ph type="sldNum" idx="12"/>
          </p:nvPr>
        </p:nvSpPr>
        <p:spPr>
          <a:xfrm>
            <a:off x="9390062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15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2" name="Google Shape;152;p22"/>
          <p:cNvSpPr txBox="1">
            <a:spLocks noGrp="1"/>
          </p:cNvSpPr>
          <p:nvPr>
            <p:ph type="dt" idx="10"/>
          </p:nvPr>
        </p:nvSpPr>
        <p:spPr>
          <a:xfrm>
            <a:off x="1549400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53" name="Google Shape;153;p22"/>
          <p:cNvSpPr txBox="1">
            <a:spLocks noGrp="1"/>
          </p:cNvSpPr>
          <p:nvPr>
            <p:ph type="ftr" idx="11"/>
          </p:nvPr>
        </p:nvSpPr>
        <p:spPr>
          <a:xfrm>
            <a:off x="4876800" y="6243637"/>
            <a:ext cx="3860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54" name="Google Shape;154;p22"/>
          <p:cNvSpPr txBox="1">
            <a:spLocks noGrp="1"/>
          </p:cNvSpPr>
          <p:nvPr>
            <p:ph type="sldNum" idx="12"/>
          </p:nvPr>
        </p:nvSpPr>
        <p:spPr>
          <a:xfrm>
            <a:off x="9390062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15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6" name="Google Shape;156;p23"/>
          <p:cNvSpPr txBox="1">
            <a:spLocks noGrp="1"/>
          </p:cNvSpPr>
          <p:nvPr>
            <p:ph type="title"/>
          </p:nvPr>
        </p:nvSpPr>
        <p:spPr>
          <a:xfrm>
            <a:off x="1535112" y="214312"/>
            <a:ext cx="10390187" cy="14620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57" name="Google Shape;157;p23"/>
          <p:cNvSpPr txBox="1">
            <a:spLocks noGrp="1"/>
          </p:cNvSpPr>
          <p:nvPr>
            <p:ph type="dt" idx="10"/>
          </p:nvPr>
        </p:nvSpPr>
        <p:spPr>
          <a:xfrm>
            <a:off x="1549400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58" name="Google Shape;158;p23"/>
          <p:cNvSpPr txBox="1">
            <a:spLocks noGrp="1"/>
          </p:cNvSpPr>
          <p:nvPr>
            <p:ph type="ftr" idx="11"/>
          </p:nvPr>
        </p:nvSpPr>
        <p:spPr>
          <a:xfrm>
            <a:off x="4876800" y="6243637"/>
            <a:ext cx="3860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59" name="Google Shape;159;p23"/>
          <p:cNvSpPr txBox="1">
            <a:spLocks noGrp="1"/>
          </p:cNvSpPr>
          <p:nvPr>
            <p:ph type="sldNum" idx="12"/>
          </p:nvPr>
        </p:nvSpPr>
        <p:spPr>
          <a:xfrm>
            <a:off x="9390062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mparison" type="twoTxTwoObj">
  <p:cSld name="TWO_OBJECTS_WITH_TEXT">
    <p:spTree>
      <p:nvGrpSpPr>
        <p:cNvPr id="1" name="Shape 1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1" name="Google Shape;161;p24"/>
          <p:cNvSpPr txBox="1"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62" name="Google Shape;162;p24"/>
          <p:cNvSpPr txBox="1"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457200" lvl="0" indent="-228600" algn="l">
              <a:spcBef>
                <a:spcPts val="480"/>
              </a:spcBef>
              <a:spcAft>
                <a:spcPts val="0"/>
              </a:spcAft>
              <a:buSzPts val="1440"/>
              <a:buNone/>
              <a:defRPr sz="2400" b="1"/>
            </a:lvl1pPr>
            <a:lvl2pPr marL="914400" lvl="1" indent="-228600" algn="l">
              <a:spcBef>
                <a:spcPts val="400"/>
              </a:spcBef>
              <a:spcAft>
                <a:spcPts val="0"/>
              </a:spcAft>
              <a:buSzPts val="1100"/>
              <a:buNone/>
              <a:defRPr sz="2000" b="1"/>
            </a:lvl2pPr>
            <a:lvl3pPr marL="1371600" lvl="2" indent="-228600" algn="l">
              <a:spcBef>
                <a:spcPts val="360"/>
              </a:spcBef>
              <a:spcAft>
                <a:spcPts val="0"/>
              </a:spcAft>
              <a:buSzPts val="900"/>
              <a:buNone/>
              <a:defRPr sz="1800" b="1"/>
            </a:lvl3pPr>
            <a:lvl4pPr marL="1828800" lvl="3" indent="-228600" algn="l">
              <a:spcBef>
                <a:spcPts val="320"/>
              </a:spcBef>
              <a:spcAft>
                <a:spcPts val="0"/>
              </a:spcAft>
              <a:buSzPts val="880"/>
              <a:buNone/>
              <a:defRPr sz="1600" b="1"/>
            </a:lvl4pPr>
            <a:lvl5pPr marL="2286000" lvl="4" indent="-228600" algn="l">
              <a:spcBef>
                <a:spcPts val="320"/>
              </a:spcBef>
              <a:spcAft>
                <a:spcPts val="0"/>
              </a:spcAft>
              <a:buSzPts val="800"/>
              <a:buNone/>
              <a:defRPr sz="1600" b="1"/>
            </a:lvl5pPr>
            <a:lvl6pPr marL="2743200" lvl="5" indent="-228600" algn="l">
              <a:spcBef>
                <a:spcPts val="320"/>
              </a:spcBef>
              <a:spcAft>
                <a:spcPts val="0"/>
              </a:spcAft>
              <a:buSzPts val="800"/>
              <a:buNone/>
              <a:defRPr sz="1600" b="1"/>
            </a:lvl6pPr>
            <a:lvl7pPr marL="3200400" lvl="6" indent="-228600" algn="l">
              <a:spcBef>
                <a:spcPts val="320"/>
              </a:spcBef>
              <a:spcAft>
                <a:spcPts val="0"/>
              </a:spcAft>
              <a:buSzPts val="800"/>
              <a:buNone/>
              <a:defRPr sz="1600" b="1"/>
            </a:lvl7pPr>
            <a:lvl8pPr marL="3657600" lvl="7" indent="-228600" algn="l">
              <a:spcBef>
                <a:spcPts val="320"/>
              </a:spcBef>
              <a:spcAft>
                <a:spcPts val="0"/>
              </a:spcAft>
              <a:buSzPts val="800"/>
              <a:buNone/>
              <a:defRPr sz="1600" b="1"/>
            </a:lvl8pPr>
            <a:lvl9pPr marL="4114800" lvl="8" indent="-228600" algn="l">
              <a:spcBef>
                <a:spcPts val="320"/>
              </a:spcBef>
              <a:spcAft>
                <a:spcPts val="0"/>
              </a:spcAft>
              <a:buSzPts val="800"/>
              <a:buNone/>
              <a:defRPr sz="1600" b="1"/>
            </a:lvl9pPr>
          </a:lstStyle>
          <a:p>
            <a:endParaRPr/>
          </a:p>
        </p:txBody>
      </p:sp>
      <p:sp>
        <p:nvSpPr>
          <p:cNvPr id="163" name="Google Shape;163;p24"/>
          <p:cNvSpPr txBox="1">
            <a:spLocks noGrp="1"/>
          </p:cNvSpPr>
          <p:nvPr>
            <p:ph type="body" idx="2"/>
          </p:nvPr>
        </p:nvSpPr>
        <p:spPr>
          <a:xfrm>
            <a:off x="609600" y="2174875"/>
            <a:ext cx="5386917" cy="39512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20040" algn="l">
              <a:spcBef>
                <a:spcPts val="480"/>
              </a:spcBef>
              <a:spcAft>
                <a:spcPts val="0"/>
              </a:spcAft>
              <a:buSzPts val="1440"/>
              <a:buChar char="■"/>
              <a:defRPr sz="2400"/>
            </a:lvl1pPr>
            <a:lvl2pPr marL="914400" lvl="1" indent="-298450" algn="l">
              <a:spcBef>
                <a:spcPts val="400"/>
              </a:spcBef>
              <a:spcAft>
                <a:spcPts val="0"/>
              </a:spcAft>
              <a:buSzPts val="1100"/>
              <a:buChar char="■"/>
              <a:defRPr sz="2000"/>
            </a:lvl2pPr>
            <a:lvl3pPr marL="1371600" lvl="2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 sz="1800"/>
            </a:lvl3pPr>
            <a:lvl4pPr marL="1828800" lvl="3" indent="-284480" algn="l">
              <a:spcBef>
                <a:spcPts val="320"/>
              </a:spcBef>
              <a:spcAft>
                <a:spcPts val="0"/>
              </a:spcAft>
              <a:buSzPts val="880"/>
              <a:buChar char="■"/>
              <a:defRPr sz="1600"/>
            </a:lvl4pPr>
            <a:lvl5pPr marL="2286000" lvl="4" indent="-279400" algn="l">
              <a:spcBef>
                <a:spcPts val="320"/>
              </a:spcBef>
              <a:spcAft>
                <a:spcPts val="0"/>
              </a:spcAft>
              <a:buSzPts val="800"/>
              <a:buChar char="■"/>
              <a:defRPr sz="1600"/>
            </a:lvl5pPr>
            <a:lvl6pPr marL="2743200" lvl="5" indent="-279400" algn="l">
              <a:spcBef>
                <a:spcPts val="320"/>
              </a:spcBef>
              <a:spcAft>
                <a:spcPts val="0"/>
              </a:spcAft>
              <a:buSzPts val="800"/>
              <a:buChar char="■"/>
              <a:defRPr sz="1600"/>
            </a:lvl6pPr>
            <a:lvl7pPr marL="3200400" lvl="6" indent="-279400" algn="l">
              <a:spcBef>
                <a:spcPts val="320"/>
              </a:spcBef>
              <a:spcAft>
                <a:spcPts val="0"/>
              </a:spcAft>
              <a:buSzPts val="800"/>
              <a:buChar char="■"/>
              <a:defRPr sz="1600"/>
            </a:lvl7pPr>
            <a:lvl8pPr marL="3657600" lvl="7" indent="-279400" algn="l">
              <a:spcBef>
                <a:spcPts val="320"/>
              </a:spcBef>
              <a:spcAft>
                <a:spcPts val="0"/>
              </a:spcAft>
              <a:buSzPts val="800"/>
              <a:buChar char="■"/>
              <a:defRPr sz="1600"/>
            </a:lvl8pPr>
            <a:lvl9pPr marL="4114800" lvl="8" indent="-279400" algn="l">
              <a:spcBef>
                <a:spcPts val="320"/>
              </a:spcBef>
              <a:spcAft>
                <a:spcPts val="0"/>
              </a:spcAft>
              <a:buSzPts val="800"/>
              <a:buChar char="■"/>
              <a:defRPr sz="1600"/>
            </a:lvl9pPr>
          </a:lstStyle>
          <a:p>
            <a:endParaRPr/>
          </a:p>
        </p:txBody>
      </p:sp>
      <p:sp>
        <p:nvSpPr>
          <p:cNvPr id="164" name="Google Shape;164;p24"/>
          <p:cNvSpPr txBox="1">
            <a:spLocks noGrp="1"/>
          </p:cNvSpPr>
          <p:nvPr>
            <p:ph type="body" idx="3"/>
          </p:nvPr>
        </p:nvSpPr>
        <p:spPr>
          <a:xfrm>
            <a:off x="6193368" y="1535113"/>
            <a:ext cx="5389033" cy="6397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457200" lvl="0" indent="-228600" algn="l">
              <a:spcBef>
                <a:spcPts val="480"/>
              </a:spcBef>
              <a:spcAft>
                <a:spcPts val="0"/>
              </a:spcAft>
              <a:buSzPts val="1440"/>
              <a:buNone/>
              <a:defRPr sz="2400" b="1"/>
            </a:lvl1pPr>
            <a:lvl2pPr marL="914400" lvl="1" indent="-228600" algn="l">
              <a:spcBef>
                <a:spcPts val="400"/>
              </a:spcBef>
              <a:spcAft>
                <a:spcPts val="0"/>
              </a:spcAft>
              <a:buSzPts val="1100"/>
              <a:buNone/>
              <a:defRPr sz="2000" b="1"/>
            </a:lvl2pPr>
            <a:lvl3pPr marL="1371600" lvl="2" indent="-228600" algn="l">
              <a:spcBef>
                <a:spcPts val="360"/>
              </a:spcBef>
              <a:spcAft>
                <a:spcPts val="0"/>
              </a:spcAft>
              <a:buSzPts val="900"/>
              <a:buNone/>
              <a:defRPr sz="1800" b="1"/>
            </a:lvl3pPr>
            <a:lvl4pPr marL="1828800" lvl="3" indent="-228600" algn="l">
              <a:spcBef>
                <a:spcPts val="320"/>
              </a:spcBef>
              <a:spcAft>
                <a:spcPts val="0"/>
              </a:spcAft>
              <a:buSzPts val="880"/>
              <a:buNone/>
              <a:defRPr sz="1600" b="1"/>
            </a:lvl4pPr>
            <a:lvl5pPr marL="2286000" lvl="4" indent="-228600" algn="l">
              <a:spcBef>
                <a:spcPts val="320"/>
              </a:spcBef>
              <a:spcAft>
                <a:spcPts val="0"/>
              </a:spcAft>
              <a:buSzPts val="800"/>
              <a:buNone/>
              <a:defRPr sz="1600" b="1"/>
            </a:lvl5pPr>
            <a:lvl6pPr marL="2743200" lvl="5" indent="-228600" algn="l">
              <a:spcBef>
                <a:spcPts val="320"/>
              </a:spcBef>
              <a:spcAft>
                <a:spcPts val="0"/>
              </a:spcAft>
              <a:buSzPts val="800"/>
              <a:buNone/>
              <a:defRPr sz="1600" b="1"/>
            </a:lvl6pPr>
            <a:lvl7pPr marL="3200400" lvl="6" indent="-228600" algn="l">
              <a:spcBef>
                <a:spcPts val="320"/>
              </a:spcBef>
              <a:spcAft>
                <a:spcPts val="0"/>
              </a:spcAft>
              <a:buSzPts val="800"/>
              <a:buNone/>
              <a:defRPr sz="1600" b="1"/>
            </a:lvl7pPr>
            <a:lvl8pPr marL="3657600" lvl="7" indent="-228600" algn="l">
              <a:spcBef>
                <a:spcPts val="320"/>
              </a:spcBef>
              <a:spcAft>
                <a:spcPts val="0"/>
              </a:spcAft>
              <a:buSzPts val="800"/>
              <a:buNone/>
              <a:defRPr sz="1600" b="1"/>
            </a:lvl8pPr>
            <a:lvl9pPr marL="4114800" lvl="8" indent="-228600" algn="l">
              <a:spcBef>
                <a:spcPts val="320"/>
              </a:spcBef>
              <a:spcAft>
                <a:spcPts val="0"/>
              </a:spcAft>
              <a:buSzPts val="800"/>
              <a:buNone/>
              <a:defRPr sz="1600" b="1"/>
            </a:lvl9pPr>
          </a:lstStyle>
          <a:p>
            <a:endParaRPr/>
          </a:p>
        </p:txBody>
      </p:sp>
      <p:sp>
        <p:nvSpPr>
          <p:cNvPr id="165" name="Google Shape;165;p24"/>
          <p:cNvSpPr txBox="1">
            <a:spLocks noGrp="1"/>
          </p:cNvSpPr>
          <p:nvPr>
            <p:ph type="body" idx="4"/>
          </p:nvPr>
        </p:nvSpPr>
        <p:spPr>
          <a:xfrm>
            <a:off x="6193368" y="2174875"/>
            <a:ext cx="5389033" cy="39512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20040" algn="l">
              <a:spcBef>
                <a:spcPts val="480"/>
              </a:spcBef>
              <a:spcAft>
                <a:spcPts val="0"/>
              </a:spcAft>
              <a:buSzPts val="1440"/>
              <a:buChar char="■"/>
              <a:defRPr sz="2400"/>
            </a:lvl1pPr>
            <a:lvl2pPr marL="914400" lvl="1" indent="-298450" algn="l">
              <a:spcBef>
                <a:spcPts val="400"/>
              </a:spcBef>
              <a:spcAft>
                <a:spcPts val="0"/>
              </a:spcAft>
              <a:buSzPts val="1100"/>
              <a:buChar char="■"/>
              <a:defRPr sz="2000"/>
            </a:lvl2pPr>
            <a:lvl3pPr marL="1371600" lvl="2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 sz="1800"/>
            </a:lvl3pPr>
            <a:lvl4pPr marL="1828800" lvl="3" indent="-284480" algn="l">
              <a:spcBef>
                <a:spcPts val="320"/>
              </a:spcBef>
              <a:spcAft>
                <a:spcPts val="0"/>
              </a:spcAft>
              <a:buSzPts val="880"/>
              <a:buChar char="■"/>
              <a:defRPr sz="1600"/>
            </a:lvl4pPr>
            <a:lvl5pPr marL="2286000" lvl="4" indent="-279400" algn="l">
              <a:spcBef>
                <a:spcPts val="320"/>
              </a:spcBef>
              <a:spcAft>
                <a:spcPts val="0"/>
              </a:spcAft>
              <a:buSzPts val="800"/>
              <a:buChar char="■"/>
              <a:defRPr sz="1600"/>
            </a:lvl5pPr>
            <a:lvl6pPr marL="2743200" lvl="5" indent="-279400" algn="l">
              <a:spcBef>
                <a:spcPts val="320"/>
              </a:spcBef>
              <a:spcAft>
                <a:spcPts val="0"/>
              </a:spcAft>
              <a:buSzPts val="800"/>
              <a:buChar char="■"/>
              <a:defRPr sz="1600"/>
            </a:lvl6pPr>
            <a:lvl7pPr marL="3200400" lvl="6" indent="-279400" algn="l">
              <a:spcBef>
                <a:spcPts val="320"/>
              </a:spcBef>
              <a:spcAft>
                <a:spcPts val="0"/>
              </a:spcAft>
              <a:buSzPts val="800"/>
              <a:buChar char="■"/>
              <a:defRPr sz="1600"/>
            </a:lvl7pPr>
            <a:lvl8pPr marL="3657600" lvl="7" indent="-279400" algn="l">
              <a:spcBef>
                <a:spcPts val="320"/>
              </a:spcBef>
              <a:spcAft>
                <a:spcPts val="0"/>
              </a:spcAft>
              <a:buSzPts val="800"/>
              <a:buChar char="■"/>
              <a:defRPr sz="1600"/>
            </a:lvl8pPr>
            <a:lvl9pPr marL="4114800" lvl="8" indent="-279400" algn="l">
              <a:spcBef>
                <a:spcPts val="320"/>
              </a:spcBef>
              <a:spcAft>
                <a:spcPts val="0"/>
              </a:spcAft>
              <a:buSzPts val="800"/>
              <a:buChar char="■"/>
              <a:defRPr sz="1600"/>
            </a:lvl9pPr>
          </a:lstStyle>
          <a:p>
            <a:endParaRPr/>
          </a:p>
        </p:txBody>
      </p:sp>
      <p:sp>
        <p:nvSpPr>
          <p:cNvPr id="166" name="Google Shape;166;p24"/>
          <p:cNvSpPr txBox="1">
            <a:spLocks noGrp="1"/>
          </p:cNvSpPr>
          <p:nvPr>
            <p:ph type="dt" idx="10"/>
          </p:nvPr>
        </p:nvSpPr>
        <p:spPr>
          <a:xfrm>
            <a:off x="1549400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67" name="Google Shape;167;p24"/>
          <p:cNvSpPr txBox="1">
            <a:spLocks noGrp="1"/>
          </p:cNvSpPr>
          <p:nvPr>
            <p:ph type="ftr" idx="11"/>
          </p:nvPr>
        </p:nvSpPr>
        <p:spPr>
          <a:xfrm>
            <a:off x="4876800" y="6243637"/>
            <a:ext cx="3860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68" name="Google Shape;168;p24"/>
          <p:cNvSpPr txBox="1">
            <a:spLocks noGrp="1"/>
          </p:cNvSpPr>
          <p:nvPr>
            <p:ph type="sldNum" idx="12"/>
          </p:nvPr>
        </p:nvSpPr>
        <p:spPr>
          <a:xfrm>
            <a:off x="9390062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wo Content" type="twoObj">
  <p:cSld name="TWO_OBJECTS">
    <p:spTree>
      <p:nvGrpSpPr>
        <p:cNvPr id="1" name="Shape 1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0" name="Google Shape;170;p25"/>
          <p:cNvSpPr txBox="1">
            <a:spLocks noGrp="1"/>
          </p:cNvSpPr>
          <p:nvPr>
            <p:ph type="title"/>
          </p:nvPr>
        </p:nvSpPr>
        <p:spPr>
          <a:xfrm>
            <a:off x="1535112" y="214312"/>
            <a:ext cx="10390187" cy="14620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71" name="Google Shape;171;p25"/>
          <p:cNvSpPr txBox="1">
            <a:spLocks noGrp="1"/>
          </p:cNvSpPr>
          <p:nvPr>
            <p:ph type="body" idx="1"/>
          </p:nvPr>
        </p:nvSpPr>
        <p:spPr>
          <a:xfrm>
            <a:off x="1576917" y="2017713"/>
            <a:ext cx="50800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35280" algn="l">
              <a:spcBef>
                <a:spcPts val="560"/>
              </a:spcBef>
              <a:spcAft>
                <a:spcPts val="0"/>
              </a:spcAft>
              <a:buSzPts val="1680"/>
              <a:buChar char="■"/>
              <a:defRPr sz="2800"/>
            </a:lvl1pPr>
            <a:lvl2pPr marL="914400" lvl="1" indent="-312419" algn="l">
              <a:spcBef>
                <a:spcPts val="480"/>
              </a:spcBef>
              <a:spcAft>
                <a:spcPts val="0"/>
              </a:spcAft>
              <a:buSzPts val="1320"/>
              <a:buChar char="■"/>
              <a:defRPr sz="2400"/>
            </a:lvl2pPr>
            <a:lvl3pPr marL="1371600" lvl="2" indent="-292100" algn="l">
              <a:spcBef>
                <a:spcPts val="400"/>
              </a:spcBef>
              <a:spcAft>
                <a:spcPts val="0"/>
              </a:spcAft>
              <a:buSzPts val="1000"/>
              <a:buChar char="■"/>
              <a:defRPr sz="2000"/>
            </a:lvl3pPr>
            <a:lvl4pPr marL="1828800" lvl="3" indent="-291464" algn="l">
              <a:spcBef>
                <a:spcPts val="360"/>
              </a:spcBef>
              <a:spcAft>
                <a:spcPts val="0"/>
              </a:spcAft>
              <a:buSzPts val="990"/>
              <a:buChar char="■"/>
              <a:defRPr sz="1800"/>
            </a:lvl4pPr>
            <a:lvl5pPr marL="2286000" lvl="4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 sz="1800"/>
            </a:lvl5pPr>
            <a:lvl6pPr marL="2743200" lvl="5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 sz="1800"/>
            </a:lvl6pPr>
            <a:lvl7pPr marL="3200400" lvl="6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 sz="1800"/>
            </a:lvl7pPr>
            <a:lvl8pPr marL="3657600" lvl="7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 sz="1800"/>
            </a:lvl8pPr>
            <a:lvl9pPr marL="4114800" lvl="8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 sz="1800"/>
            </a:lvl9pPr>
          </a:lstStyle>
          <a:p>
            <a:endParaRPr/>
          </a:p>
        </p:txBody>
      </p:sp>
      <p:sp>
        <p:nvSpPr>
          <p:cNvPr id="172" name="Google Shape;172;p25"/>
          <p:cNvSpPr txBox="1">
            <a:spLocks noGrp="1"/>
          </p:cNvSpPr>
          <p:nvPr>
            <p:ph type="body" idx="2"/>
          </p:nvPr>
        </p:nvSpPr>
        <p:spPr>
          <a:xfrm>
            <a:off x="6860117" y="2017713"/>
            <a:ext cx="50800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35280" algn="l">
              <a:spcBef>
                <a:spcPts val="560"/>
              </a:spcBef>
              <a:spcAft>
                <a:spcPts val="0"/>
              </a:spcAft>
              <a:buSzPts val="1680"/>
              <a:buChar char="■"/>
              <a:defRPr sz="2800"/>
            </a:lvl1pPr>
            <a:lvl2pPr marL="914400" lvl="1" indent="-312419" algn="l">
              <a:spcBef>
                <a:spcPts val="480"/>
              </a:spcBef>
              <a:spcAft>
                <a:spcPts val="0"/>
              </a:spcAft>
              <a:buSzPts val="1320"/>
              <a:buChar char="■"/>
              <a:defRPr sz="2400"/>
            </a:lvl2pPr>
            <a:lvl3pPr marL="1371600" lvl="2" indent="-292100" algn="l">
              <a:spcBef>
                <a:spcPts val="400"/>
              </a:spcBef>
              <a:spcAft>
                <a:spcPts val="0"/>
              </a:spcAft>
              <a:buSzPts val="1000"/>
              <a:buChar char="■"/>
              <a:defRPr sz="2000"/>
            </a:lvl3pPr>
            <a:lvl4pPr marL="1828800" lvl="3" indent="-291464" algn="l">
              <a:spcBef>
                <a:spcPts val="360"/>
              </a:spcBef>
              <a:spcAft>
                <a:spcPts val="0"/>
              </a:spcAft>
              <a:buSzPts val="990"/>
              <a:buChar char="■"/>
              <a:defRPr sz="1800"/>
            </a:lvl4pPr>
            <a:lvl5pPr marL="2286000" lvl="4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 sz="1800"/>
            </a:lvl5pPr>
            <a:lvl6pPr marL="2743200" lvl="5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 sz="1800"/>
            </a:lvl6pPr>
            <a:lvl7pPr marL="3200400" lvl="6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 sz="1800"/>
            </a:lvl7pPr>
            <a:lvl8pPr marL="3657600" lvl="7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 sz="1800"/>
            </a:lvl8pPr>
            <a:lvl9pPr marL="4114800" lvl="8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 sz="1800"/>
            </a:lvl9pPr>
          </a:lstStyle>
          <a:p>
            <a:endParaRPr/>
          </a:p>
        </p:txBody>
      </p:sp>
      <p:sp>
        <p:nvSpPr>
          <p:cNvPr id="173" name="Google Shape;173;p25"/>
          <p:cNvSpPr txBox="1">
            <a:spLocks noGrp="1"/>
          </p:cNvSpPr>
          <p:nvPr>
            <p:ph type="dt" idx="10"/>
          </p:nvPr>
        </p:nvSpPr>
        <p:spPr>
          <a:xfrm>
            <a:off x="1549400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74" name="Google Shape;174;p25"/>
          <p:cNvSpPr txBox="1">
            <a:spLocks noGrp="1"/>
          </p:cNvSpPr>
          <p:nvPr>
            <p:ph type="ftr" idx="11"/>
          </p:nvPr>
        </p:nvSpPr>
        <p:spPr>
          <a:xfrm>
            <a:off x="4876800" y="6243637"/>
            <a:ext cx="3860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75" name="Google Shape;175;p25"/>
          <p:cNvSpPr txBox="1">
            <a:spLocks noGrp="1"/>
          </p:cNvSpPr>
          <p:nvPr>
            <p:ph type="sldNum" idx="12"/>
          </p:nvPr>
        </p:nvSpPr>
        <p:spPr>
          <a:xfrm>
            <a:off x="9390062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17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7" name="Google Shape;177;p26"/>
          <p:cNvSpPr txBox="1"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 sz="4000" b="1" cap="none"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78" name="Google Shape;178;p26"/>
          <p:cNvSpPr txBox="1"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457200" lvl="0" indent="-228600" algn="l">
              <a:spcBef>
                <a:spcPts val="400"/>
              </a:spcBef>
              <a:spcAft>
                <a:spcPts val="0"/>
              </a:spcAft>
              <a:buSzPts val="1200"/>
              <a:buNone/>
              <a:defRPr sz="2000"/>
            </a:lvl1pPr>
            <a:lvl2pPr marL="914400" lvl="1" indent="-228600" algn="l">
              <a:spcBef>
                <a:spcPts val="360"/>
              </a:spcBef>
              <a:spcAft>
                <a:spcPts val="0"/>
              </a:spcAft>
              <a:buSzPts val="990"/>
              <a:buNone/>
              <a:defRPr sz="1800"/>
            </a:lvl2pPr>
            <a:lvl3pPr marL="1371600" lvl="2" indent="-228600" algn="l">
              <a:spcBef>
                <a:spcPts val="320"/>
              </a:spcBef>
              <a:spcAft>
                <a:spcPts val="0"/>
              </a:spcAft>
              <a:buSzPts val="800"/>
              <a:buNone/>
              <a:defRPr sz="1600"/>
            </a:lvl3pPr>
            <a:lvl4pPr marL="1828800" lvl="3" indent="-228600" algn="l">
              <a:spcBef>
                <a:spcPts val="280"/>
              </a:spcBef>
              <a:spcAft>
                <a:spcPts val="0"/>
              </a:spcAft>
              <a:buSzPts val="770"/>
              <a:buNone/>
              <a:defRPr sz="1400"/>
            </a:lvl4pPr>
            <a:lvl5pPr marL="2286000" lvl="4" indent="-228600" algn="l">
              <a:spcBef>
                <a:spcPts val="280"/>
              </a:spcBef>
              <a:spcAft>
                <a:spcPts val="0"/>
              </a:spcAft>
              <a:buSzPts val="700"/>
              <a:buNone/>
              <a:defRPr sz="1400"/>
            </a:lvl5pPr>
            <a:lvl6pPr marL="2743200" lvl="5" indent="-228600" algn="l">
              <a:spcBef>
                <a:spcPts val="280"/>
              </a:spcBef>
              <a:spcAft>
                <a:spcPts val="0"/>
              </a:spcAft>
              <a:buSzPts val="700"/>
              <a:buNone/>
              <a:defRPr sz="1400"/>
            </a:lvl6pPr>
            <a:lvl7pPr marL="3200400" lvl="6" indent="-228600" algn="l">
              <a:spcBef>
                <a:spcPts val="280"/>
              </a:spcBef>
              <a:spcAft>
                <a:spcPts val="0"/>
              </a:spcAft>
              <a:buSzPts val="700"/>
              <a:buNone/>
              <a:defRPr sz="1400"/>
            </a:lvl7pPr>
            <a:lvl8pPr marL="3657600" lvl="7" indent="-228600" algn="l">
              <a:spcBef>
                <a:spcPts val="280"/>
              </a:spcBef>
              <a:spcAft>
                <a:spcPts val="0"/>
              </a:spcAft>
              <a:buSzPts val="700"/>
              <a:buNone/>
              <a:defRPr sz="1400"/>
            </a:lvl8pPr>
            <a:lvl9pPr marL="4114800" lvl="8" indent="-228600" algn="l">
              <a:spcBef>
                <a:spcPts val="280"/>
              </a:spcBef>
              <a:spcAft>
                <a:spcPts val="0"/>
              </a:spcAft>
              <a:buSzPts val="700"/>
              <a:buNone/>
              <a:defRPr sz="1400"/>
            </a:lvl9pPr>
          </a:lstStyle>
          <a:p>
            <a:endParaRPr/>
          </a:p>
        </p:txBody>
      </p:sp>
      <p:sp>
        <p:nvSpPr>
          <p:cNvPr id="179" name="Google Shape;179;p26"/>
          <p:cNvSpPr txBox="1">
            <a:spLocks noGrp="1"/>
          </p:cNvSpPr>
          <p:nvPr>
            <p:ph type="dt" idx="10"/>
          </p:nvPr>
        </p:nvSpPr>
        <p:spPr>
          <a:xfrm>
            <a:off x="1549400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80" name="Google Shape;180;p26"/>
          <p:cNvSpPr txBox="1">
            <a:spLocks noGrp="1"/>
          </p:cNvSpPr>
          <p:nvPr>
            <p:ph type="ftr" idx="11"/>
          </p:nvPr>
        </p:nvSpPr>
        <p:spPr>
          <a:xfrm>
            <a:off x="4876800" y="6243637"/>
            <a:ext cx="3860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81" name="Google Shape;181;p26"/>
          <p:cNvSpPr txBox="1">
            <a:spLocks noGrp="1"/>
          </p:cNvSpPr>
          <p:nvPr>
            <p:ph type="sldNum" idx="12"/>
          </p:nvPr>
        </p:nvSpPr>
        <p:spPr>
          <a:xfrm>
            <a:off x="9390062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Content" type="obj">
  <p:cSld name="OBJECT">
    <p:spTree>
      <p:nvGrpSpPr>
        <p:cNvPr id="1" name="Shape 18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3" name="Google Shape;183;p27"/>
          <p:cNvSpPr txBox="1">
            <a:spLocks noGrp="1"/>
          </p:cNvSpPr>
          <p:nvPr>
            <p:ph type="title"/>
          </p:nvPr>
        </p:nvSpPr>
        <p:spPr>
          <a:xfrm>
            <a:off x="1535112" y="214312"/>
            <a:ext cx="10390187" cy="14620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84" name="Google Shape;184;p27"/>
          <p:cNvSpPr txBox="1">
            <a:spLocks noGrp="1"/>
          </p:cNvSpPr>
          <p:nvPr>
            <p:ph type="body" idx="1"/>
          </p:nvPr>
        </p:nvSpPr>
        <p:spPr>
          <a:xfrm>
            <a:off x="1576387" y="2017712"/>
            <a:ext cx="103632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97180" algn="l">
              <a:spcBef>
                <a:spcPts val="360"/>
              </a:spcBef>
              <a:spcAft>
                <a:spcPts val="0"/>
              </a:spcAft>
              <a:buSzPts val="1080"/>
              <a:buChar char="■"/>
              <a:defRPr/>
            </a:lvl1pPr>
            <a:lvl2pPr marL="914400" lvl="1" indent="-291465" algn="l">
              <a:spcBef>
                <a:spcPts val="360"/>
              </a:spcBef>
              <a:spcAft>
                <a:spcPts val="0"/>
              </a:spcAft>
              <a:buSzPts val="990"/>
              <a:buChar char="■"/>
              <a:defRPr/>
            </a:lvl2pPr>
            <a:lvl3pPr marL="1371600" lvl="2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3pPr>
            <a:lvl4pPr marL="1828800" lvl="3" indent="-291464" algn="l">
              <a:spcBef>
                <a:spcPts val="360"/>
              </a:spcBef>
              <a:spcAft>
                <a:spcPts val="0"/>
              </a:spcAft>
              <a:buSzPts val="990"/>
              <a:buChar char="■"/>
              <a:defRPr/>
            </a:lvl4pPr>
            <a:lvl5pPr marL="2286000" lvl="4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5pPr>
            <a:lvl6pPr marL="2743200" lvl="5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6pPr>
            <a:lvl7pPr marL="3200400" lvl="6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7pPr>
            <a:lvl8pPr marL="3657600" lvl="7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8pPr>
            <a:lvl9pPr marL="4114800" lvl="8" indent="-285750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9pPr>
          </a:lstStyle>
          <a:p>
            <a:endParaRPr/>
          </a:p>
        </p:txBody>
      </p:sp>
      <p:sp>
        <p:nvSpPr>
          <p:cNvPr id="185" name="Google Shape;185;p27"/>
          <p:cNvSpPr txBox="1">
            <a:spLocks noGrp="1"/>
          </p:cNvSpPr>
          <p:nvPr>
            <p:ph type="dt" idx="10"/>
          </p:nvPr>
        </p:nvSpPr>
        <p:spPr>
          <a:xfrm>
            <a:off x="1549400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86" name="Google Shape;186;p27"/>
          <p:cNvSpPr txBox="1">
            <a:spLocks noGrp="1"/>
          </p:cNvSpPr>
          <p:nvPr>
            <p:ph type="ftr" idx="11"/>
          </p:nvPr>
        </p:nvSpPr>
        <p:spPr>
          <a:xfrm>
            <a:off x="4876800" y="6243637"/>
            <a:ext cx="3860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87" name="Google Shape;187;p27"/>
          <p:cNvSpPr txBox="1">
            <a:spLocks noGrp="1"/>
          </p:cNvSpPr>
          <p:nvPr>
            <p:ph type="sldNum" idx="12"/>
          </p:nvPr>
        </p:nvSpPr>
        <p:spPr>
          <a:xfrm>
            <a:off x="9390062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Content" type="obj">
  <p:cSld name="OBJECT">
    <p:spTree>
      <p:nvGrpSpPr>
        <p:cNvPr id="1" name="Shape 19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5" name="Google Shape;195;p29"/>
          <p:cNvSpPr txBox="1">
            <a:spLocks noGrp="1"/>
          </p:cNvSpPr>
          <p:nvPr>
            <p:ph type="title"/>
          </p:nvPr>
        </p:nvSpPr>
        <p:spPr>
          <a:xfrm>
            <a:off x="609600" y="292100"/>
            <a:ext cx="10972800" cy="1384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96" name="Google Shape;196;p29"/>
          <p:cNvSpPr txBox="1">
            <a:spLocks noGrp="1"/>
          </p:cNvSpPr>
          <p:nvPr>
            <p:ph type="body" idx="1"/>
          </p:nvPr>
        </p:nvSpPr>
        <p:spPr>
          <a:xfrm>
            <a:off x="609600" y="1905000"/>
            <a:ext cx="109728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65760" algn="l">
              <a:spcBef>
                <a:spcPts val="360"/>
              </a:spcBef>
              <a:spcAft>
                <a:spcPts val="0"/>
              </a:spcAft>
              <a:buSzPts val="2160"/>
              <a:buChar char="•"/>
              <a:defRPr/>
            </a:lvl1pPr>
            <a:lvl2pPr marL="914400" lvl="1" indent="-342900" algn="l">
              <a:spcBef>
                <a:spcPts val="360"/>
              </a:spcBef>
              <a:spcAft>
                <a:spcPts val="0"/>
              </a:spcAft>
              <a:buClr>
                <a:schemeClr val="lt1"/>
              </a:buClr>
              <a:buSzPts val="1800"/>
              <a:buChar char="–"/>
              <a:defRPr/>
            </a:lvl2pPr>
            <a:lvl3pPr marL="1371600" lvl="2" indent="-365760" algn="l">
              <a:spcBef>
                <a:spcPts val="360"/>
              </a:spcBef>
              <a:spcAft>
                <a:spcPts val="0"/>
              </a:spcAft>
              <a:buSzPts val="2160"/>
              <a:buChar char="•"/>
              <a:defRPr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lt1"/>
              </a:buClr>
              <a:buSzPts val="1800"/>
              <a:buChar char="–"/>
              <a:defRPr/>
            </a:lvl4pPr>
            <a:lvl5pPr marL="2286000" lvl="4" indent="-320039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/>
            </a:lvl5pPr>
            <a:lvl6pPr marL="2743200" lvl="5" indent="-320039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/>
            </a:lvl6pPr>
            <a:lvl7pPr marL="3200400" lvl="6" indent="-320039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/>
            </a:lvl7pPr>
            <a:lvl8pPr marL="3657600" lvl="7" indent="-320040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/>
            </a:lvl8pPr>
            <a:lvl9pPr marL="4114800" lvl="8" indent="-320040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/>
            </a:lvl9pPr>
          </a:lstStyle>
          <a:p>
            <a:endParaRPr/>
          </a:p>
        </p:txBody>
      </p:sp>
      <p:sp>
        <p:nvSpPr>
          <p:cNvPr id="197" name="Google Shape;197;p29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98" name="Google Shape;198;p29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99" name="Google Shape;199;p29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20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1" name="Google Shape;201;p30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02" name="Google Shape;202;p30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03" name="Google Shape;203;p30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Vertical Title and Text" type="vertTitleAndTx">
  <p:cSld name="VERTICAL_TITLE_AND_VERTICAL_TEXT">
    <p:spTree>
      <p:nvGrpSpPr>
        <p:cNvPr id="1" name="Shape 20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" name="Google Shape;205;p31"/>
          <p:cNvSpPr txBox="1">
            <a:spLocks noGrp="1"/>
          </p:cNvSpPr>
          <p:nvPr>
            <p:ph type="title"/>
          </p:nvPr>
        </p:nvSpPr>
        <p:spPr>
          <a:xfrm rot="5400000">
            <a:off x="7346950" y="1784350"/>
            <a:ext cx="5727700" cy="2743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06" name="Google Shape;206;p31"/>
          <p:cNvSpPr txBox="1">
            <a:spLocks noGrp="1"/>
          </p:cNvSpPr>
          <p:nvPr>
            <p:ph type="body" idx="1"/>
          </p:nvPr>
        </p:nvSpPr>
        <p:spPr>
          <a:xfrm rot="5400000">
            <a:off x="1758950" y="-857250"/>
            <a:ext cx="5727700" cy="802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65760" algn="l">
              <a:spcBef>
                <a:spcPts val="360"/>
              </a:spcBef>
              <a:spcAft>
                <a:spcPts val="0"/>
              </a:spcAft>
              <a:buSzPts val="2160"/>
              <a:buChar char="•"/>
              <a:defRPr/>
            </a:lvl1pPr>
            <a:lvl2pPr marL="914400" lvl="1" indent="-342900" algn="l">
              <a:spcBef>
                <a:spcPts val="360"/>
              </a:spcBef>
              <a:spcAft>
                <a:spcPts val="0"/>
              </a:spcAft>
              <a:buClr>
                <a:schemeClr val="lt1"/>
              </a:buClr>
              <a:buSzPts val="1800"/>
              <a:buChar char="–"/>
              <a:defRPr/>
            </a:lvl2pPr>
            <a:lvl3pPr marL="1371600" lvl="2" indent="-365760" algn="l">
              <a:spcBef>
                <a:spcPts val="360"/>
              </a:spcBef>
              <a:spcAft>
                <a:spcPts val="0"/>
              </a:spcAft>
              <a:buSzPts val="2160"/>
              <a:buChar char="•"/>
              <a:defRPr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lt1"/>
              </a:buClr>
              <a:buSzPts val="1800"/>
              <a:buChar char="–"/>
              <a:defRPr/>
            </a:lvl4pPr>
            <a:lvl5pPr marL="2286000" lvl="4" indent="-320039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/>
            </a:lvl5pPr>
            <a:lvl6pPr marL="2743200" lvl="5" indent="-320039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/>
            </a:lvl6pPr>
            <a:lvl7pPr marL="3200400" lvl="6" indent="-320039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/>
            </a:lvl7pPr>
            <a:lvl8pPr marL="3657600" lvl="7" indent="-320040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/>
            </a:lvl8pPr>
            <a:lvl9pPr marL="4114800" lvl="8" indent="-320040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/>
            </a:lvl9pPr>
          </a:lstStyle>
          <a:p>
            <a:endParaRPr/>
          </a:p>
        </p:txBody>
      </p:sp>
      <p:sp>
        <p:nvSpPr>
          <p:cNvPr id="207" name="Google Shape;207;p31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08" name="Google Shape;208;p31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09" name="Google Shape;209;p31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Vertical Text" type="vertTx">
  <p:cSld name="VERTICAL_TEXT">
    <p:spTree>
      <p:nvGrpSpPr>
        <p:cNvPr id="1" name="Shape 21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1" name="Google Shape;211;p32"/>
          <p:cNvSpPr txBox="1">
            <a:spLocks noGrp="1"/>
          </p:cNvSpPr>
          <p:nvPr>
            <p:ph type="title"/>
          </p:nvPr>
        </p:nvSpPr>
        <p:spPr>
          <a:xfrm>
            <a:off x="609600" y="292100"/>
            <a:ext cx="10972800" cy="1384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12" name="Google Shape;212;p32"/>
          <p:cNvSpPr txBox="1">
            <a:spLocks noGrp="1"/>
          </p:cNvSpPr>
          <p:nvPr>
            <p:ph type="body" idx="1"/>
          </p:nvPr>
        </p:nvSpPr>
        <p:spPr>
          <a:xfrm rot="5400000">
            <a:off x="4038600" y="-1524000"/>
            <a:ext cx="4114800" cy="10972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65760" algn="l">
              <a:spcBef>
                <a:spcPts val="360"/>
              </a:spcBef>
              <a:spcAft>
                <a:spcPts val="0"/>
              </a:spcAft>
              <a:buSzPts val="2160"/>
              <a:buChar char="•"/>
              <a:defRPr/>
            </a:lvl1pPr>
            <a:lvl2pPr marL="914400" lvl="1" indent="-342900" algn="l">
              <a:spcBef>
                <a:spcPts val="360"/>
              </a:spcBef>
              <a:spcAft>
                <a:spcPts val="0"/>
              </a:spcAft>
              <a:buClr>
                <a:schemeClr val="lt1"/>
              </a:buClr>
              <a:buSzPts val="1800"/>
              <a:buChar char="–"/>
              <a:defRPr/>
            </a:lvl2pPr>
            <a:lvl3pPr marL="1371600" lvl="2" indent="-365760" algn="l">
              <a:spcBef>
                <a:spcPts val="360"/>
              </a:spcBef>
              <a:spcAft>
                <a:spcPts val="0"/>
              </a:spcAft>
              <a:buSzPts val="2160"/>
              <a:buChar char="•"/>
              <a:defRPr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lt1"/>
              </a:buClr>
              <a:buSzPts val="1800"/>
              <a:buChar char="–"/>
              <a:defRPr/>
            </a:lvl4pPr>
            <a:lvl5pPr marL="2286000" lvl="4" indent="-320039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/>
            </a:lvl5pPr>
            <a:lvl6pPr marL="2743200" lvl="5" indent="-320039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/>
            </a:lvl6pPr>
            <a:lvl7pPr marL="3200400" lvl="6" indent="-320039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/>
            </a:lvl7pPr>
            <a:lvl8pPr marL="3657600" lvl="7" indent="-320040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/>
            </a:lvl8pPr>
            <a:lvl9pPr marL="4114800" lvl="8" indent="-320040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/>
            </a:lvl9pPr>
          </a:lstStyle>
          <a:p>
            <a:endParaRPr/>
          </a:p>
        </p:txBody>
      </p:sp>
      <p:sp>
        <p:nvSpPr>
          <p:cNvPr id="213" name="Google Shape;213;p32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14" name="Google Shape;214;p32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15" name="Google Shape;215;p32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Picture with Caption" type="picTx">
  <p:cSld name="PICTURE_WITH_CAPTION_TEXT">
    <p:spTree>
      <p:nvGrpSpPr>
        <p:cNvPr id="1" name="Shape 2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" name="Google Shape;217;p33"/>
          <p:cNvSpPr txBox="1"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 sz="2000" b="1"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18" name="Google Shape;218;p33"/>
          <p:cNvSpPr>
            <a:spLocks noGrp="1"/>
          </p:cNvSpPr>
          <p:nvPr>
            <p:ph type="pic" idx="2"/>
          </p:nvPr>
        </p:nvSpPr>
        <p:spPr>
          <a:xfrm>
            <a:off x="2389717" y="612775"/>
            <a:ext cx="7315200" cy="4114800"/>
          </a:xfrm>
          <a:prstGeom prst="rect">
            <a:avLst/>
          </a:prstGeom>
          <a:noFill/>
          <a:ln>
            <a:noFill/>
          </a:ln>
        </p:spPr>
      </p:sp>
      <p:sp>
        <p:nvSpPr>
          <p:cNvPr id="219" name="Google Shape;219;p33"/>
          <p:cNvSpPr txBox="1">
            <a:spLocks noGrp="1"/>
          </p:cNvSpPr>
          <p:nvPr>
            <p:ph type="body" idx="1"/>
          </p:nvPr>
        </p:nvSpPr>
        <p:spPr>
          <a:xfrm>
            <a:off x="2389717" y="5367338"/>
            <a:ext cx="7315200" cy="8048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spcBef>
                <a:spcPts val="280"/>
              </a:spcBef>
              <a:spcAft>
                <a:spcPts val="0"/>
              </a:spcAft>
              <a:buSzPts val="1680"/>
              <a:buFont typeface="Tahoma"/>
              <a:buNone/>
              <a:defRPr sz="1400"/>
            </a:lvl1pPr>
            <a:lvl2pPr marL="914400" lvl="1" indent="-228600" algn="l">
              <a:spcBef>
                <a:spcPts val="240"/>
              </a:spcBef>
              <a:spcAft>
                <a:spcPts val="0"/>
              </a:spcAft>
              <a:buClr>
                <a:schemeClr val="lt1"/>
              </a:buClr>
              <a:buSzPts val="1200"/>
              <a:buNone/>
              <a:defRPr sz="1200"/>
            </a:lvl2pPr>
            <a:lvl3pPr marL="1371600" lvl="2" indent="-228600" algn="l">
              <a:spcBef>
                <a:spcPts val="200"/>
              </a:spcBef>
              <a:spcAft>
                <a:spcPts val="0"/>
              </a:spcAft>
              <a:buSzPts val="1200"/>
              <a:buFont typeface="Tahoma"/>
              <a:buNone/>
              <a:defRPr sz="1000"/>
            </a:lvl3pPr>
            <a:lvl4pPr marL="1828800" lvl="3" indent="-228600" algn="l">
              <a:spcBef>
                <a:spcPts val="180"/>
              </a:spcBef>
              <a:spcAft>
                <a:spcPts val="0"/>
              </a:spcAft>
              <a:buClr>
                <a:schemeClr val="lt1"/>
              </a:buClr>
              <a:buSzPts val="900"/>
              <a:buNone/>
              <a:defRPr sz="900"/>
            </a:lvl4pPr>
            <a:lvl5pPr marL="2286000" lvl="4" indent="-228600" algn="l">
              <a:spcBef>
                <a:spcPts val="180"/>
              </a:spcBef>
              <a:spcAft>
                <a:spcPts val="0"/>
              </a:spcAft>
              <a:buSzPts val="720"/>
              <a:buNone/>
              <a:defRPr sz="900"/>
            </a:lvl5pPr>
            <a:lvl6pPr marL="2743200" lvl="5" indent="-228600" algn="l">
              <a:spcBef>
                <a:spcPts val="180"/>
              </a:spcBef>
              <a:spcAft>
                <a:spcPts val="0"/>
              </a:spcAft>
              <a:buSzPts val="720"/>
              <a:buNone/>
              <a:defRPr sz="900"/>
            </a:lvl6pPr>
            <a:lvl7pPr marL="3200400" lvl="6" indent="-228600" algn="l">
              <a:spcBef>
                <a:spcPts val="180"/>
              </a:spcBef>
              <a:spcAft>
                <a:spcPts val="0"/>
              </a:spcAft>
              <a:buSzPts val="720"/>
              <a:buNone/>
              <a:defRPr sz="900"/>
            </a:lvl7pPr>
            <a:lvl8pPr marL="3657600" lvl="7" indent="-228600" algn="l">
              <a:spcBef>
                <a:spcPts val="180"/>
              </a:spcBef>
              <a:spcAft>
                <a:spcPts val="0"/>
              </a:spcAft>
              <a:buSzPts val="720"/>
              <a:buNone/>
              <a:defRPr sz="900"/>
            </a:lvl8pPr>
            <a:lvl9pPr marL="4114800" lvl="8" indent="-228600" algn="l">
              <a:spcBef>
                <a:spcPts val="180"/>
              </a:spcBef>
              <a:spcAft>
                <a:spcPts val="0"/>
              </a:spcAft>
              <a:buSzPts val="720"/>
              <a:buNone/>
              <a:defRPr sz="900"/>
            </a:lvl9pPr>
          </a:lstStyle>
          <a:p>
            <a:endParaRPr/>
          </a:p>
        </p:txBody>
      </p:sp>
      <p:sp>
        <p:nvSpPr>
          <p:cNvPr id="220" name="Google Shape;220;p33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21" name="Google Shape;221;p33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22" name="Google Shape;222;p33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ntent with Caption" type="objTx">
  <p:cSld name="OBJECT_WITH_CAPTION_TEXT">
    <p:spTree>
      <p:nvGrpSpPr>
        <p:cNvPr id="1" name="Shape 22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4" name="Google Shape;224;p34"/>
          <p:cNvSpPr txBox="1"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 sz="2000" b="1"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25" name="Google Shape;225;p34"/>
          <p:cNvSpPr txBox="1">
            <a:spLocks noGrp="1"/>
          </p:cNvSpPr>
          <p:nvPr>
            <p:ph type="body" idx="1"/>
          </p:nvPr>
        </p:nvSpPr>
        <p:spPr>
          <a:xfrm>
            <a:off x="4766733" y="273051"/>
            <a:ext cx="6815667" cy="585311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472440" algn="l">
              <a:spcBef>
                <a:spcPts val="640"/>
              </a:spcBef>
              <a:spcAft>
                <a:spcPts val="0"/>
              </a:spcAft>
              <a:buSzPts val="3840"/>
              <a:buFont typeface="Tahoma"/>
              <a:buChar char="•"/>
              <a:defRPr sz="3200"/>
            </a:lvl1pPr>
            <a:lvl2pPr marL="914400" lvl="1" indent="-406400" algn="l">
              <a:spcBef>
                <a:spcPts val="560"/>
              </a:spcBef>
              <a:spcAft>
                <a:spcPts val="0"/>
              </a:spcAft>
              <a:buClr>
                <a:schemeClr val="lt1"/>
              </a:buClr>
              <a:buSzPts val="2800"/>
              <a:buChar char="–"/>
              <a:defRPr sz="2800"/>
            </a:lvl2pPr>
            <a:lvl3pPr marL="1371600" lvl="2" indent="-411480" algn="l">
              <a:spcBef>
                <a:spcPts val="480"/>
              </a:spcBef>
              <a:spcAft>
                <a:spcPts val="0"/>
              </a:spcAft>
              <a:buSzPts val="2880"/>
              <a:buFont typeface="Tahoma"/>
              <a:buChar char="•"/>
              <a:defRPr sz="2400"/>
            </a:lvl3pPr>
            <a:lvl4pPr marL="1828800" lvl="3" indent="-355600" algn="l">
              <a:spcBef>
                <a:spcPts val="400"/>
              </a:spcBef>
              <a:spcAft>
                <a:spcPts val="0"/>
              </a:spcAft>
              <a:buClr>
                <a:schemeClr val="lt1"/>
              </a:buClr>
              <a:buSzPts val="2000"/>
              <a:buChar char="–"/>
              <a:defRPr sz="2000"/>
            </a:lvl4pPr>
            <a:lvl5pPr marL="2286000" lvl="4" indent="-330200" algn="l">
              <a:spcBef>
                <a:spcPts val="400"/>
              </a:spcBef>
              <a:spcAft>
                <a:spcPts val="0"/>
              </a:spcAft>
              <a:buSzPts val="1600"/>
              <a:buChar char="❖"/>
              <a:defRPr sz="2000"/>
            </a:lvl5pPr>
            <a:lvl6pPr marL="2743200" lvl="5" indent="-330200" algn="l">
              <a:spcBef>
                <a:spcPts val="400"/>
              </a:spcBef>
              <a:spcAft>
                <a:spcPts val="0"/>
              </a:spcAft>
              <a:buSzPts val="1600"/>
              <a:buChar char="❖"/>
              <a:defRPr sz="2000"/>
            </a:lvl6pPr>
            <a:lvl7pPr marL="3200400" lvl="6" indent="-330200" algn="l">
              <a:spcBef>
                <a:spcPts val="400"/>
              </a:spcBef>
              <a:spcAft>
                <a:spcPts val="0"/>
              </a:spcAft>
              <a:buSzPts val="1600"/>
              <a:buChar char="❖"/>
              <a:defRPr sz="2000"/>
            </a:lvl7pPr>
            <a:lvl8pPr marL="3657600" lvl="7" indent="-330200" algn="l">
              <a:spcBef>
                <a:spcPts val="400"/>
              </a:spcBef>
              <a:spcAft>
                <a:spcPts val="0"/>
              </a:spcAft>
              <a:buSzPts val="1600"/>
              <a:buChar char="❖"/>
              <a:defRPr sz="2000"/>
            </a:lvl8pPr>
            <a:lvl9pPr marL="4114800" lvl="8" indent="-330200" algn="l">
              <a:spcBef>
                <a:spcPts val="400"/>
              </a:spcBef>
              <a:spcAft>
                <a:spcPts val="0"/>
              </a:spcAft>
              <a:buSzPts val="1600"/>
              <a:buChar char="❖"/>
              <a:defRPr sz="2000"/>
            </a:lvl9pPr>
          </a:lstStyle>
          <a:p>
            <a:endParaRPr/>
          </a:p>
        </p:txBody>
      </p:sp>
      <p:sp>
        <p:nvSpPr>
          <p:cNvPr id="226" name="Google Shape;226;p34"/>
          <p:cNvSpPr txBox="1">
            <a:spLocks noGrp="1"/>
          </p:cNvSpPr>
          <p:nvPr>
            <p:ph type="body" idx="2"/>
          </p:nvPr>
        </p:nvSpPr>
        <p:spPr>
          <a:xfrm>
            <a:off x="609601" y="1435101"/>
            <a:ext cx="4011084" cy="46910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spcBef>
                <a:spcPts val="280"/>
              </a:spcBef>
              <a:spcAft>
                <a:spcPts val="0"/>
              </a:spcAft>
              <a:buSzPts val="1680"/>
              <a:buFont typeface="Tahoma"/>
              <a:buNone/>
              <a:defRPr sz="1400"/>
            </a:lvl1pPr>
            <a:lvl2pPr marL="914400" lvl="1" indent="-228600" algn="l">
              <a:spcBef>
                <a:spcPts val="240"/>
              </a:spcBef>
              <a:spcAft>
                <a:spcPts val="0"/>
              </a:spcAft>
              <a:buClr>
                <a:schemeClr val="lt1"/>
              </a:buClr>
              <a:buSzPts val="1200"/>
              <a:buNone/>
              <a:defRPr sz="1200"/>
            </a:lvl2pPr>
            <a:lvl3pPr marL="1371600" lvl="2" indent="-228600" algn="l">
              <a:spcBef>
                <a:spcPts val="200"/>
              </a:spcBef>
              <a:spcAft>
                <a:spcPts val="0"/>
              </a:spcAft>
              <a:buSzPts val="1200"/>
              <a:buFont typeface="Tahoma"/>
              <a:buNone/>
              <a:defRPr sz="1000"/>
            </a:lvl3pPr>
            <a:lvl4pPr marL="1828800" lvl="3" indent="-228600" algn="l">
              <a:spcBef>
                <a:spcPts val="180"/>
              </a:spcBef>
              <a:spcAft>
                <a:spcPts val="0"/>
              </a:spcAft>
              <a:buClr>
                <a:schemeClr val="lt1"/>
              </a:buClr>
              <a:buSzPts val="900"/>
              <a:buNone/>
              <a:defRPr sz="900"/>
            </a:lvl4pPr>
            <a:lvl5pPr marL="2286000" lvl="4" indent="-228600" algn="l">
              <a:spcBef>
                <a:spcPts val="180"/>
              </a:spcBef>
              <a:spcAft>
                <a:spcPts val="0"/>
              </a:spcAft>
              <a:buSzPts val="720"/>
              <a:buNone/>
              <a:defRPr sz="900"/>
            </a:lvl5pPr>
            <a:lvl6pPr marL="2743200" lvl="5" indent="-228600" algn="l">
              <a:spcBef>
                <a:spcPts val="180"/>
              </a:spcBef>
              <a:spcAft>
                <a:spcPts val="0"/>
              </a:spcAft>
              <a:buSzPts val="720"/>
              <a:buNone/>
              <a:defRPr sz="900"/>
            </a:lvl6pPr>
            <a:lvl7pPr marL="3200400" lvl="6" indent="-228600" algn="l">
              <a:spcBef>
                <a:spcPts val="180"/>
              </a:spcBef>
              <a:spcAft>
                <a:spcPts val="0"/>
              </a:spcAft>
              <a:buSzPts val="720"/>
              <a:buNone/>
              <a:defRPr sz="900"/>
            </a:lvl7pPr>
            <a:lvl8pPr marL="3657600" lvl="7" indent="-228600" algn="l">
              <a:spcBef>
                <a:spcPts val="180"/>
              </a:spcBef>
              <a:spcAft>
                <a:spcPts val="0"/>
              </a:spcAft>
              <a:buSzPts val="720"/>
              <a:buNone/>
              <a:defRPr sz="900"/>
            </a:lvl8pPr>
            <a:lvl9pPr marL="4114800" lvl="8" indent="-228600" algn="l">
              <a:spcBef>
                <a:spcPts val="180"/>
              </a:spcBef>
              <a:spcAft>
                <a:spcPts val="0"/>
              </a:spcAft>
              <a:buSzPts val="720"/>
              <a:buNone/>
              <a:defRPr sz="900"/>
            </a:lvl9pPr>
          </a:lstStyle>
          <a:p>
            <a:endParaRPr/>
          </a:p>
        </p:txBody>
      </p:sp>
      <p:sp>
        <p:nvSpPr>
          <p:cNvPr id="227" name="Google Shape;227;p34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28" name="Google Shape;228;p34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29" name="Google Shape;229;p34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23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1" name="Google Shape;231;p35"/>
          <p:cNvSpPr txBox="1">
            <a:spLocks noGrp="1"/>
          </p:cNvSpPr>
          <p:nvPr>
            <p:ph type="title"/>
          </p:nvPr>
        </p:nvSpPr>
        <p:spPr>
          <a:xfrm>
            <a:off x="609600" y="292100"/>
            <a:ext cx="10972800" cy="1384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32" name="Google Shape;232;p35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33" name="Google Shape;233;p35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34" name="Google Shape;234;p35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mparison" type="twoTxTwoObj">
  <p:cSld name="TWO_OBJECTS_WITH_TEXT">
    <p:spTree>
      <p:nvGrpSpPr>
        <p:cNvPr id="1" name="Shape 2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6" name="Google Shape;236;p36"/>
          <p:cNvSpPr txBox="1"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37" name="Google Shape;237;p36"/>
          <p:cNvSpPr txBox="1"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457200" lvl="0" indent="-228600" algn="l">
              <a:spcBef>
                <a:spcPts val="480"/>
              </a:spcBef>
              <a:spcAft>
                <a:spcPts val="0"/>
              </a:spcAft>
              <a:buSzPts val="2880"/>
              <a:buFont typeface="Tahoma"/>
              <a:buNone/>
              <a:defRPr sz="2400" b="1"/>
            </a:lvl1pPr>
            <a:lvl2pPr marL="914400" lvl="1" indent="-228600" algn="l">
              <a:spcBef>
                <a:spcPts val="400"/>
              </a:spcBef>
              <a:spcAft>
                <a:spcPts val="0"/>
              </a:spcAft>
              <a:buClr>
                <a:schemeClr val="lt1"/>
              </a:buClr>
              <a:buSzPts val="2000"/>
              <a:buNone/>
              <a:defRPr sz="2000" b="1"/>
            </a:lvl2pPr>
            <a:lvl3pPr marL="1371600" lvl="2" indent="-228600" algn="l">
              <a:spcBef>
                <a:spcPts val="360"/>
              </a:spcBef>
              <a:spcAft>
                <a:spcPts val="0"/>
              </a:spcAft>
              <a:buSzPts val="2160"/>
              <a:buFont typeface="Tahoma"/>
              <a:buNone/>
              <a:defRPr sz="1800" b="1"/>
            </a:lvl3pPr>
            <a:lvl4pPr marL="1828800" lvl="3" indent="-228600" algn="l">
              <a:spcBef>
                <a:spcPts val="320"/>
              </a:spcBef>
              <a:spcAft>
                <a:spcPts val="0"/>
              </a:spcAft>
              <a:buClr>
                <a:schemeClr val="lt1"/>
              </a:buClr>
              <a:buSzPts val="1600"/>
              <a:buNone/>
              <a:defRPr sz="1600" b="1"/>
            </a:lvl4pPr>
            <a:lvl5pPr marL="2286000" lvl="4" indent="-228600" algn="l">
              <a:spcBef>
                <a:spcPts val="320"/>
              </a:spcBef>
              <a:spcAft>
                <a:spcPts val="0"/>
              </a:spcAft>
              <a:buSzPts val="1280"/>
              <a:buNone/>
              <a:defRPr sz="1600" b="1"/>
            </a:lvl5pPr>
            <a:lvl6pPr marL="2743200" lvl="5" indent="-228600" algn="l">
              <a:spcBef>
                <a:spcPts val="320"/>
              </a:spcBef>
              <a:spcAft>
                <a:spcPts val="0"/>
              </a:spcAft>
              <a:buSzPts val="1280"/>
              <a:buNone/>
              <a:defRPr sz="1600" b="1"/>
            </a:lvl6pPr>
            <a:lvl7pPr marL="3200400" lvl="6" indent="-228600" algn="l">
              <a:spcBef>
                <a:spcPts val="320"/>
              </a:spcBef>
              <a:spcAft>
                <a:spcPts val="0"/>
              </a:spcAft>
              <a:buSzPts val="1280"/>
              <a:buNone/>
              <a:defRPr sz="1600" b="1"/>
            </a:lvl7pPr>
            <a:lvl8pPr marL="3657600" lvl="7" indent="-228600" algn="l">
              <a:spcBef>
                <a:spcPts val="320"/>
              </a:spcBef>
              <a:spcAft>
                <a:spcPts val="0"/>
              </a:spcAft>
              <a:buSzPts val="1280"/>
              <a:buNone/>
              <a:defRPr sz="1600" b="1"/>
            </a:lvl8pPr>
            <a:lvl9pPr marL="4114800" lvl="8" indent="-228600" algn="l">
              <a:spcBef>
                <a:spcPts val="320"/>
              </a:spcBef>
              <a:spcAft>
                <a:spcPts val="0"/>
              </a:spcAft>
              <a:buSzPts val="1280"/>
              <a:buNone/>
              <a:defRPr sz="1600" b="1"/>
            </a:lvl9pPr>
          </a:lstStyle>
          <a:p>
            <a:endParaRPr/>
          </a:p>
        </p:txBody>
      </p:sp>
      <p:sp>
        <p:nvSpPr>
          <p:cNvPr id="238" name="Google Shape;238;p36"/>
          <p:cNvSpPr txBox="1">
            <a:spLocks noGrp="1"/>
          </p:cNvSpPr>
          <p:nvPr>
            <p:ph type="body" idx="2"/>
          </p:nvPr>
        </p:nvSpPr>
        <p:spPr>
          <a:xfrm>
            <a:off x="609600" y="2174875"/>
            <a:ext cx="5386917" cy="39512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411480" algn="l">
              <a:spcBef>
                <a:spcPts val="480"/>
              </a:spcBef>
              <a:spcAft>
                <a:spcPts val="0"/>
              </a:spcAft>
              <a:buSzPts val="2880"/>
              <a:buFont typeface="Tahoma"/>
              <a:buChar char="•"/>
              <a:defRPr sz="2400"/>
            </a:lvl1pPr>
            <a:lvl2pPr marL="914400" lvl="1" indent="-355600" algn="l">
              <a:spcBef>
                <a:spcPts val="400"/>
              </a:spcBef>
              <a:spcAft>
                <a:spcPts val="0"/>
              </a:spcAft>
              <a:buClr>
                <a:schemeClr val="lt1"/>
              </a:buClr>
              <a:buSzPts val="2000"/>
              <a:buChar char="–"/>
              <a:defRPr sz="2000"/>
            </a:lvl2pPr>
            <a:lvl3pPr marL="1371600" lvl="2" indent="-365760" algn="l">
              <a:spcBef>
                <a:spcPts val="360"/>
              </a:spcBef>
              <a:spcAft>
                <a:spcPts val="0"/>
              </a:spcAft>
              <a:buSzPts val="2160"/>
              <a:buFont typeface="Tahoma"/>
              <a:buChar char="•"/>
              <a:defRPr sz="1800"/>
            </a:lvl3pPr>
            <a:lvl4pPr marL="1828800" lvl="3" indent="-330200" algn="l">
              <a:spcBef>
                <a:spcPts val="320"/>
              </a:spcBef>
              <a:spcAft>
                <a:spcPts val="0"/>
              </a:spcAft>
              <a:buClr>
                <a:schemeClr val="lt1"/>
              </a:buClr>
              <a:buSzPts val="1600"/>
              <a:buChar char="–"/>
              <a:defRPr sz="1600"/>
            </a:lvl4pPr>
            <a:lvl5pPr marL="2286000" lvl="4" indent="-309879" algn="l">
              <a:spcBef>
                <a:spcPts val="320"/>
              </a:spcBef>
              <a:spcAft>
                <a:spcPts val="0"/>
              </a:spcAft>
              <a:buSzPts val="1280"/>
              <a:buChar char="❖"/>
              <a:defRPr sz="1600"/>
            </a:lvl5pPr>
            <a:lvl6pPr marL="2743200" lvl="5" indent="-309879" algn="l">
              <a:spcBef>
                <a:spcPts val="320"/>
              </a:spcBef>
              <a:spcAft>
                <a:spcPts val="0"/>
              </a:spcAft>
              <a:buSzPts val="1280"/>
              <a:buChar char="❖"/>
              <a:defRPr sz="1600"/>
            </a:lvl6pPr>
            <a:lvl7pPr marL="3200400" lvl="6" indent="-309879" algn="l">
              <a:spcBef>
                <a:spcPts val="320"/>
              </a:spcBef>
              <a:spcAft>
                <a:spcPts val="0"/>
              </a:spcAft>
              <a:buSzPts val="1280"/>
              <a:buChar char="❖"/>
              <a:defRPr sz="1600"/>
            </a:lvl7pPr>
            <a:lvl8pPr marL="3657600" lvl="7" indent="-309879" algn="l">
              <a:spcBef>
                <a:spcPts val="320"/>
              </a:spcBef>
              <a:spcAft>
                <a:spcPts val="0"/>
              </a:spcAft>
              <a:buSzPts val="1280"/>
              <a:buChar char="❖"/>
              <a:defRPr sz="1600"/>
            </a:lvl8pPr>
            <a:lvl9pPr marL="4114800" lvl="8" indent="-309879" algn="l">
              <a:spcBef>
                <a:spcPts val="320"/>
              </a:spcBef>
              <a:spcAft>
                <a:spcPts val="0"/>
              </a:spcAft>
              <a:buSzPts val="1280"/>
              <a:buChar char="❖"/>
              <a:defRPr sz="1600"/>
            </a:lvl9pPr>
          </a:lstStyle>
          <a:p>
            <a:endParaRPr/>
          </a:p>
        </p:txBody>
      </p:sp>
      <p:sp>
        <p:nvSpPr>
          <p:cNvPr id="239" name="Google Shape;239;p36"/>
          <p:cNvSpPr txBox="1">
            <a:spLocks noGrp="1"/>
          </p:cNvSpPr>
          <p:nvPr>
            <p:ph type="body" idx="3"/>
          </p:nvPr>
        </p:nvSpPr>
        <p:spPr>
          <a:xfrm>
            <a:off x="6193368" y="1535113"/>
            <a:ext cx="5389033" cy="6397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457200" lvl="0" indent="-228600" algn="l">
              <a:spcBef>
                <a:spcPts val="480"/>
              </a:spcBef>
              <a:spcAft>
                <a:spcPts val="0"/>
              </a:spcAft>
              <a:buSzPts val="2880"/>
              <a:buFont typeface="Tahoma"/>
              <a:buNone/>
              <a:defRPr sz="2400" b="1"/>
            </a:lvl1pPr>
            <a:lvl2pPr marL="914400" lvl="1" indent="-228600" algn="l">
              <a:spcBef>
                <a:spcPts val="400"/>
              </a:spcBef>
              <a:spcAft>
                <a:spcPts val="0"/>
              </a:spcAft>
              <a:buClr>
                <a:schemeClr val="lt1"/>
              </a:buClr>
              <a:buSzPts val="2000"/>
              <a:buNone/>
              <a:defRPr sz="2000" b="1"/>
            </a:lvl2pPr>
            <a:lvl3pPr marL="1371600" lvl="2" indent="-228600" algn="l">
              <a:spcBef>
                <a:spcPts val="360"/>
              </a:spcBef>
              <a:spcAft>
                <a:spcPts val="0"/>
              </a:spcAft>
              <a:buSzPts val="2160"/>
              <a:buFont typeface="Tahoma"/>
              <a:buNone/>
              <a:defRPr sz="1800" b="1"/>
            </a:lvl3pPr>
            <a:lvl4pPr marL="1828800" lvl="3" indent="-228600" algn="l">
              <a:spcBef>
                <a:spcPts val="320"/>
              </a:spcBef>
              <a:spcAft>
                <a:spcPts val="0"/>
              </a:spcAft>
              <a:buClr>
                <a:schemeClr val="lt1"/>
              </a:buClr>
              <a:buSzPts val="1600"/>
              <a:buNone/>
              <a:defRPr sz="1600" b="1"/>
            </a:lvl4pPr>
            <a:lvl5pPr marL="2286000" lvl="4" indent="-228600" algn="l">
              <a:spcBef>
                <a:spcPts val="320"/>
              </a:spcBef>
              <a:spcAft>
                <a:spcPts val="0"/>
              </a:spcAft>
              <a:buSzPts val="1280"/>
              <a:buNone/>
              <a:defRPr sz="1600" b="1"/>
            </a:lvl5pPr>
            <a:lvl6pPr marL="2743200" lvl="5" indent="-228600" algn="l">
              <a:spcBef>
                <a:spcPts val="320"/>
              </a:spcBef>
              <a:spcAft>
                <a:spcPts val="0"/>
              </a:spcAft>
              <a:buSzPts val="1280"/>
              <a:buNone/>
              <a:defRPr sz="1600" b="1"/>
            </a:lvl6pPr>
            <a:lvl7pPr marL="3200400" lvl="6" indent="-228600" algn="l">
              <a:spcBef>
                <a:spcPts val="320"/>
              </a:spcBef>
              <a:spcAft>
                <a:spcPts val="0"/>
              </a:spcAft>
              <a:buSzPts val="1280"/>
              <a:buNone/>
              <a:defRPr sz="1600" b="1"/>
            </a:lvl7pPr>
            <a:lvl8pPr marL="3657600" lvl="7" indent="-228600" algn="l">
              <a:spcBef>
                <a:spcPts val="320"/>
              </a:spcBef>
              <a:spcAft>
                <a:spcPts val="0"/>
              </a:spcAft>
              <a:buSzPts val="1280"/>
              <a:buNone/>
              <a:defRPr sz="1600" b="1"/>
            </a:lvl8pPr>
            <a:lvl9pPr marL="4114800" lvl="8" indent="-228600" algn="l">
              <a:spcBef>
                <a:spcPts val="320"/>
              </a:spcBef>
              <a:spcAft>
                <a:spcPts val="0"/>
              </a:spcAft>
              <a:buSzPts val="1280"/>
              <a:buNone/>
              <a:defRPr sz="1600" b="1"/>
            </a:lvl9pPr>
          </a:lstStyle>
          <a:p>
            <a:endParaRPr/>
          </a:p>
        </p:txBody>
      </p:sp>
      <p:sp>
        <p:nvSpPr>
          <p:cNvPr id="240" name="Google Shape;240;p36"/>
          <p:cNvSpPr txBox="1">
            <a:spLocks noGrp="1"/>
          </p:cNvSpPr>
          <p:nvPr>
            <p:ph type="body" idx="4"/>
          </p:nvPr>
        </p:nvSpPr>
        <p:spPr>
          <a:xfrm>
            <a:off x="6193368" y="2174875"/>
            <a:ext cx="5389033" cy="39512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411480" algn="l">
              <a:spcBef>
                <a:spcPts val="480"/>
              </a:spcBef>
              <a:spcAft>
                <a:spcPts val="0"/>
              </a:spcAft>
              <a:buSzPts val="2880"/>
              <a:buFont typeface="Tahoma"/>
              <a:buChar char="•"/>
              <a:defRPr sz="2400"/>
            </a:lvl1pPr>
            <a:lvl2pPr marL="914400" lvl="1" indent="-355600" algn="l">
              <a:spcBef>
                <a:spcPts val="400"/>
              </a:spcBef>
              <a:spcAft>
                <a:spcPts val="0"/>
              </a:spcAft>
              <a:buClr>
                <a:schemeClr val="lt1"/>
              </a:buClr>
              <a:buSzPts val="2000"/>
              <a:buChar char="–"/>
              <a:defRPr sz="2000"/>
            </a:lvl2pPr>
            <a:lvl3pPr marL="1371600" lvl="2" indent="-365760" algn="l">
              <a:spcBef>
                <a:spcPts val="360"/>
              </a:spcBef>
              <a:spcAft>
                <a:spcPts val="0"/>
              </a:spcAft>
              <a:buSzPts val="2160"/>
              <a:buFont typeface="Tahoma"/>
              <a:buChar char="•"/>
              <a:defRPr sz="1800"/>
            </a:lvl3pPr>
            <a:lvl4pPr marL="1828800" lvl="3" indent="-330200" algn="l">
              <a:spcBef>
                <a:spcPts val="320"/>
              </a:spcBef>
              <a:spcAft>
                <a:spcPts val="0"/>
              </a:spcAft>
              <a:buClr>
                <a:schemeClr val="lt1"/>
              </a:buClr>
              <a:buSzPts val="1600"/>
              <a:buChar char="–"/>
              <a:defRPr sz="1600"/>
            </a:lvl4pPr>
            <a:lvl5pPr marL="2286000" lvl="4" indent="-309879" algn="l">
              <a:spcBef>
                <a:spcPts val="320"/>
              </a:spcBef>
              <a:spcAft>
                <a:spcPts val="0"/>
              </a:spcAft>
              <a:buSzPts val="1280"/>
              <a:buChar char="❖"/>
              <a:defRPr sz="1600"/>
            </a:lvl5pPr>
            <a:lvl6pPr marL="2743200" lvl="5" indent="-309879" algn="l">
              <a:spcBef>
                <a:spcPts val="320"/>
              </a:spcBef>
              <a:spcAft>
                <a:spcPts val="0"/>
              </a:spcAft>
              <a:buSzPts val="1280"/>
              <a:buChar char="❖"/>
              <a:defRPr sz="1600"/>
            </a:lvl6pPr>
            <a:lvl7pPr marL="3200400" lvl="6" indent="-309879" algn="l">
              <a:spcBef>
                <a:spcPts val="320"/>
              </a:spcBef>
              <a:spcAft>
                <a:spcPts val="0"/>
              </a:spcAft>
              <a:buSzPts val="1280"/>
              <a:buChar char="❖"/>
              <a:defRPr sz="1600"/>
            </a:lvl7pPr>
            <a:lvl8pPr marL="3657600" lvl="7" indent="-309879" algn="l">
              <a:spcBef>
                <a:spcPts val="320"/>
              </a:spcBef>
              <a:spcAft>
                <a:spcPts val="0"/>
              </a:spcAft>
              <a:buSzPts val="1280"/>
              <a:buChar char="❖"/>
              <a:defRPr sz="1600"/>
            </a:lvl8pPr>
            <a:lvl9pPr marL="4114800" lvl="8" indent="-309879" algn="l">
              <a:spcBef>
                <a:spcPts val="320"/>
              </a:spcBef>
              <a:spcAft>
                <a:spcPts val="0"/>
              </a:spcAft>
              <a:buSzPts val="1280"/>
              <a:buChar char="❖"/>
              <a:defRPr sz="1600"/>
            </a:lvl9pPr>
          </a:lstStyle>
          <a:p>
            <a:endParaRPr/>
          </a:p>
        </p:txBody>
      </p:sp>
      <p:sp>
        <p:nvSpPr>
          <p:cNvPr id="241" name="Google Shape;241;p36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42" name="Google Shape;242;p36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43" name="Google Shape;243;p36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wo Content" type="twoObj">
  <p:cSld name="TWO_OBJECTS">
    <p:spTree>
      <p:nvGrpSpPr>
        <p:cNvPr id="1" name="Shape 2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" name="Google Shape;245;p37"/>
          <p:cNvSpPr txBox="1">
            <a:spLocks noGrp="1"/>
          </p:cNvSpPr>
          <p:nvPr>
            <p:ph type="title"/>
          </p:nvPr>
        </p:nvSpPr>
        <p:spPr>
          <a:xfrm>
            <a:off x="609600" y="292100"/>
            <a:ext cx="10972800" cy="1384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46" name="Google Shape;246;p37"/>
          <p:cNvSpPr txBox="1">
            <a:spLocks noGrp="1"/>
          </p:cNvSpPr>
          <p:nvPr>
            <p:ph type="body" idx="1"/>
          </p:nvPr>
        </p:nvSpPr>
        <p:spPr>
          <a:xfrm>
            <a:off x="609600" y="1905000"/>
            <a:ext cx="53848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441960" algn="l">
              <a:spcBef>
                <a:spcPts val="560"/>
              </a:spcBef>
              <a:spcAft>
                <a:spcPts val="0"/>
              </a:spcAft>
              <a:buSzPts val="3360"/>
              <a:buFont typeface="Tahoma"/>
              <a:buChar char="•"/>
              <a:defRPr sz="2800"/>
            </a:lvl1pPr>
            <a:lvl2pPr marL="914400" lvl="1" indent="-381000" algn="l">
              <a:spcBef>
                <a:spcPts val="480"/>
              </a:spcBef>
              <a:spcAft>
                <a:spcPts val="0"/>
              </a:spcAft>
              <a:buClr>
                <a:schemeClr val="lt1"/>
              </a:buClr>
              <a:buSzPts val="2400"/>
              <a:buChar char="–"/>
              <a:defRPr sz="2400"/>
            </a:lvl2pPr>
            <a:lvl3pPr marL="1371600" lvl="2" indent="-381000" algn="l">
              <a:spcBef>
                <a:spcPts val="400"/>
              </a:spcBef>
              <a:spcAft>
                <a:spcPts val="0"/>
              </a:spcAft>
              <a:buSzPts val="2400"/>
              <a:buFont typeface="Tahoma"/>
              <a:buChar char="•"/>
              <a:defRPr sz="2000"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lt1"/>
              </a:buClr>
              <a:buSzPts val="1800"/>
              <a:buChar char="–"/>
              <a:defRPr sz="1800"/>
            </a:lvl4pPr>
            <a:lvl5pPr marL="2286000" lvl="4" indent="-320039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 sz="1800"/>
            </a:lvl5pPr>
            <a:lvl6pPr marL="2743200" lvl="5" indent="-320039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 sz="1800"/>
            </a:lvl6pPr>
            <a:lvl7pPr marL="3200400" lvl="6" indent="-320039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 sz="1800"/>
            </a:lvl7pPr>
            <a:lvl8pPr marL="3657600" lvl="7" indent="-320040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 sz="1800"/>
            </a:lvl8pPr>
            <a:lvl9pPr marL="4114800" lvl="8" indent="-320040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 sz="1800"/>
            </a:lvl9pPr>
          </a:lstStyle>
          <a:p>
            <a:endParaRPr/>
          </a:p>
        </p:txBody>
      </p:sp>
      <p:sp>
        <p:nvSpPr>
          <p:cNvPr id="247" name="Google Shape;247;p37"/>
          <p:cNvSpPr txBox="1">
            <a:spLocks noGrp="1"/>
          </p:cNvSpPr>
          <p:nvPr>
            <p:ph type="body" idx="2"/>
          </p:nvPr>
        </p:nvSpPr>
        <p:spPr>
          <a:xfrm>
            <a:off x="6197600" y="1905000"/>
            <a:ext cx="53848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441960" algn="l">
              <a:spcBef>
                <a:spcPts val="560"/>
              </a:spcBef>
              <a:spcAft>
                <a:spcPts val="0"/>
              </a:spcAft>
              <a:buSzPts val="3360"/>
              <a:buFont typeface="Tahoma"/>
              <a:buChar char="•"/>
              <a:defRPr sz="2800"/>
            </a:lvl1pPr>
            <a:lvl2pPr marL="914400" lvl="1" indent="-381000" algn="l">
              <a:spcBef>
                <a:spcPts val="480"/>
              </a:spcBef>
              <a:spcAft>
                <a:spcPts val="0"/>
              </a:spcAft>
              <a:buClr>
                <a:schemeClr val="lt1"/>
              </a:buClr>
              <a:buSzPts val="2400"/>
              <a:buChar char="–"/>
              <a:defRPr sz="2400"/>
            </a:lvl2pPr>
            <a:lvl3pPr marL="1371600" lvl="2" indent="-381000" algn="l">
              <a:spcBef>
                <a:spcPts val="400"/>
              </a:spcBef>
              <a:spcAft>
                <a:spcPts val="0"/>
              </a:spcAft>
              <a:buSzPts val="2400"/>
              <a:buFont typeface="Tahoma"/>
              <a:buChar char="•"/>
              <a:defRPr sz="2000"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lt1"/>
              </a:buClr>
              <a:buSzPts val="1800"/>
              <a:buChar char="–"/>
              <a:defRPr sz="1800"/>
            </a:lvl4pPr>
            <a:lvl5pPr marL="2286000" lvl="4" indent="-320039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 sz="1800"/>
            </a:lvl5pPr>
            <a:lvl6pPr marL="2743200" lvl="5" indent="-320039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 sz="1800"/>
            </a:lvl6pPr>
            <a:lvl7pPr marL="3200400" lvl="6" indent="-320039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 sz="1800"/>
            </a:lvl7pPr>
            <a:lvl8pPr marL="3657600" lvl="7" indent="-320040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 sz="1800"/>
            </a:lvl8pPr>
            <a:lvl9pPr marL="4114800" lvl="8" indent="-320040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 sz="1800"/>
            </a:lvl9pPr>
          </a:lstStyle>
          <a:p>
            <a:endParaRPr/>
          </a:p>
        </p:txBody>
      </p:sp>
      <p:sp>
        <p:nvSpPr>
          <p:cNvPr id="248" name="Google Shape;248;p37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49" name="Google Shape;249;p37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50" name="Google Shape;250;p37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25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2" name="Google Shape;252;p38"/>
          <p:cNvSpPr txBox="1"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 sz="4000" b="1" cap="none"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53" name="Google Shape;253;p38"/>
          <p:cNvSpPr txBox="1"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457200" lvl="0" indent="-228600" algn="l">
              <a:spcBef>
                <a:spcPts val="400"/>
              </a:spcBef>
              <a:spcAft>
                <a:spcPts val="0"/>
              </a:spcAft>
              <a:buSzPts val="2400"/>
              <a:buFont typeface="Tahoma"/>
              <a:buNone/>
              <a:defRPr sz="2000"/>
            </a:lvl1pPr>
            <a:lvl2pPr marL="914400" lvl="1" indent="-228600" algn="l">
              <a:spcBef>
                <a:spcPts val="360"/>
              </a:spcBef>
              <a:spcAft>
                <a:spcPts val="0"/>
              </a:spcAft>
              <a:buClr>
                <a:schemeClr val="lt1"/>
              </a:buClr>
              <a:buSzPts val="1800"/>
              <a:buNone/>
              <a:defRPr sz="1800"/>
            </a:lvl2pPr>
            <a:lvl3pPr marL="1371600" lvl="2" indent="-228600" algn="l">
              <a:spcBef>
                <a:spcPts val="320"/>
              </a:spcBef>
              <a:spcAft>
                <a:spcPts val="0"/>
              </a:spcAft>
              <a:buSzPts val="1920"/>
              <a:buFont typeface="Tahoma"/>
              <a:buNone/>
              <a:defRPr sz="1600"/>
            </a:lvl3pPr>
            <a:lvl4pPr marL="1828800" lvl="3" indent="-228600" algn="l">
              <a:spcBef>
                <a:spcPts val="280"/>
              </a:spcBef>
              <a:spcAft>
                <a:spcPts val="0"/>
              </a:spcAft>
              <a:buClr>
                <a:schemeClr val="lt1"/>
              </a:buClr>
              <a:buSzPts val="1400"/>
              <a:buNone/>
              <a:defRPr sz="1400"/>
            </a:lvl4pPr>
            <a:lvl5pPr marL="2286000" lvl="4" indent="-228600" algn="l">
              <a:spcBef>
                <a:spcPts val="280"/>
              </a:spcBef>
              <a:spcAft>
                <a:spcPts val="0"/>
              </a:spcAft>
              <a:buSzPts val="1120"/>
              <a:buNone/>
              <a:defRPr sz="1400"/>
            </a:lvl5pPr>
            <a:lvl6pPr marL="2743200" lvl="5" indent="-228600" algn="l">
              <a:spcBef>
                <a:spcPts val="280"/>
              </a:spcBef>
              <a:spcAft>
                <a:spcPts val="0"/>
              </a:spcAft>
              <a:buSzPts val="1120"/>
              <a:buNone/>
              <a:defRPr sz="1400"/>
            </a:lvl6pPr>
            <a:lvl7pPr marL="3200400" lvl="6" indent="-228600" algn="l">
              <a:spcBef>
                <a:spcPts val="280"/>
              </a:spcBef>
              <a:spcAft>
                <a:spcPts val="0"/>
              </a:spcAft>
              <a:buSzPts val="1120"/>
              <a:buNone/>
              <a:defRPr sz="1400"/>
            </a:lvl7pPr>
            <a:lvl8pPr marL="3657600" lvl="7" indent="-228600" algn="l">
              <a:spcBef>
                <a:spcPts val="280"/>
              </a:spcBef>
              <a:spcAft>
                <a:spcPts val="0"/>
              </a:spcAft>
              <a:buSzPts val="1120"/>
              <a:buNone/>
              <a:defRPr sz="1400"/>
            </a:lvl8pPr>
            <a:lvl9pPr marL="4114800" lvl="8" indent="-228600" algn="l">
              <a:spcBef>
                <a:spcPts val="280"/>
              </a:spcBef>
              <a:spcAft>
                <a:spcPts val="0"/>
              </a:spcAft>
              <a:buSzPts val="1120"/>
              <a:buNone/>
              <a:defRPr sz="1400"/>
            </a:lvl9pPr>
          </a:lstStyle>
          <a:p>
            <a:endParaRPr/>
          </a:p>
        </p:txBody>
      </p:sp>
      <p:sp>
        <p:nvSpPr>
          <p:cNvPr id="254" name="Google Shape;254;p38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55" name="Google Shape;255;p38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56" name="Google Shape;256;p38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, Content, and 2 Content" type="objAndTwoObj">
  <p:cSld name="OBJECT_AND_TWO_OBJECTS">
    <p:spTree>
      <p:nvGrpSpPr>
        <p:cNvPr id="1" name="Shape 26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4" name="Google Shape;264;p40"/>
          <p:cNvSpPr txBox="1"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65" name="Google Shape;265;p40"/>
          <p:cNvSpPr txBox="1">
            <a:spLocks noGrp="1"/>
          </p:cNvSpPr>
          <p:nvPr>
            <p:ph type="body" idx="1"/>
          </p:nvPr>
        </p:nvSpPr>
        <p:spPr>
          <a:xfrm>
            <a:off x="609600" y="1600201"/>
            <a:ext cx="5384800" cy="45259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66" name="Google Shape;266;p40"/>
          <p:cNvSpPr txBox="1">
            <a:spLocks noGrp="1"/>
          </p:cNvSpPr>
          <p:nvPr>
            <p:ph type="body" idx="2"/>
          </p:nvPr>
        </p:nvSpPr>
        <p:spPr>
          <a:xfrm>
            <a:off x="6197600" y="1600200"/>
            <a:ext cx="5384800" cy="21859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67" name="Google Shape;267;p40"/>
          <p:cNvSpPr txBox="1">
            <a:spLocks noGrp="1"/>
          </p:cNvSpPr>
          <p:nvPr>
            <p:ph type="body" idx="3"/>
          </p:nvPr>
        </p:nvSpPr>
        <p:spPr>
          <a:xfrm>
            <a:off x="6197600" y="3938589"/>
            <a:ext cx="5384800" cy="21875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68" name="Google Shape;268;p40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69" name="Google Shape;269;p40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70" name="Google Shape;270;p40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Vertical Title and Text" type="vertTitleAndTx">
  <p:cSld name="VERTICAL_TITLE_AND_VERTICAL_TEXT">
    <p:spTree>
      <p:nvGrpSpPr>
        <p:cNvPr id="1" name="Shape 2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2" name="Google Shape;272;p41"/>
          <p:cNvSpPr txBox="1">
            <a:spLocks noGrp="1"/>
          </p:cNvSpPr>
          <p:nvPr>
            <p:ph type="title"/>
          </p:nvPr>
        </p:nvSpPr>
        <p:spPr>
          <a:xfrm rot="5400000">
            <a:off x="7133431" y="1956594"/>
            <a:ext cx="5811838" cy="2628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73" name="Google Shape;273;p41"/>
          <p:cNvSpPr txBox="1">
            <a:spLocks noGrp="1"/>
          </p:cNvSpPr>
          <p:nvPr>
            <p:ph type="body" idx="1"/>
          </p:nvPr>
        </p:nvSpPr>
        <p:spPr>
          <a:xfrm rot="5400000">
            <a:off x="1799431" y="-596106"/>
            <a:ext cx="5811838" cy="7734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74" name="Google Shape;274;p41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75" name="Google Shape;275;p41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76" name="Google Shape;276;p41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Vertical Text" type="vertTx">
  <p:cSld name="VERTICAL_TEXT">
    <p:spTree>
      <p:nvGrpSpPr>
        <p:cNvPr id="1" name="Shape 2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8" name="Google Shape;278;p42"/>
          <p:cNvSpPr txBox="1">
            <a:spLocks noGrp="1"/>
          </p:cNvSpPr>
          <p:nvPr>
            <p:ph type="title"/>
          </p:nvPr>
        </p:nvSpPr>
        <p:spPr>
          <a:xfrm>
            <a:off x="838200" y="365125"/>
            <a:ext cx="10515600" cy="13255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79" name="Google Shape;279;p42"/>
          <p:cNvSpPr txBox="1">
            <a:spLocks noGrp="1"/>
          </p:cNvSpPr>
          <p:nvPr>
            <p:ph type="body" idx="1"/>
          </p:nvPr>
        </p:nvSpPr>
        <p:spPr>
          <a:xfrm rot="5400000">
            <a:off x="3920332" y="-1256506"/>
            <a:ext cx="4351337" cy="10515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80" name="Google Shape;280;p42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81" name="Google Shape;281;p42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82" name="Google Shape;282;p42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Picture with Caption" type="picTx">
  <p:cSld name="PICTURE_WITH_CAPTION_TEXT">
    <p:spTree>
      <p:nvGrpSpPr>
        <p:cNvPr id="1" name="Shape 28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4" name="Google Shape;284;p43"/>
          <p:cNvSpPr txBox="1"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3200"/>
            </a:lvl1pPr>
            <a:lvl2pPr lvl="1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85" name="Google Shape;285;p43"/>
          <p:cNvSpPr>
            <a:spLocks noGrp="1"/>
          </p:cNvSpPr>
          <p:nvPr>
            <p:ph type="pic" idx="2"/>
          </p:nvPr>
        </p:nvSpPr>
        <p:spPr>
          <a:xfrm>
            <a:off x="5183188" y="987425"/>
            <a:ext cx="6172200" cy="4873625"/>
          </a:xfrm>
          <a:prstGeom prst="rect">
            <a:avLst/>
          </a:prstGeom>
          <a:noFill/>
          <a:ln>
            <a:noFill/>
          </a:ln>
        </p:spPr>
      </p:sp>
      <p:sp>
        <p:nvSpPr>
          <p:cNvPr id="286" name="Google Shape;286;p43"/>
          <p:cNvSpPr txBox="1">
            <a:spLocks noGrp="1"/>
          </p:cNvSpPr>
          <p:nvPr>
            <p:ph type="body" idx="1"/>
          </p:nvPr>
        </p:nvSpPr>
        <p:spPr>
          <a:xfrm>
            <a:off x="839788" y="2057400"/>
            <a:ext cx="3932237" cy="38115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9pPr>
          </a:lstStyle>
          <a:p>
            <a:endParaRPr/>
          </a:p>
        </p:txBody>
      </p:sp>
      <p:sp>
        <p:nvSpPr>
          <p:cNvPr id="287" name="Google Shape;287;p43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88" name="Google Shape;288;p43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89" name="Google Shape;289;p43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ntent with Caption" type="objTx">
  <p:cSld name="OBJECT_WITH_CAPTION_TEXT">
    <p:spTree>
      <p:nvGrpSpPr>
        <p:cNvPr id="1" name="Shape 29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1" name="Google Shape;291;p44"/>
          <p:cNvSpPr txBox="1"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3200"/>
            </a:lvl1pPr>
            <a:lvl2pPr lvl="1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92" name="Google Shape;292;p44"/>
          <p:cNvSpPr txBox="1">
            <a:spLocks noGrp="1"/>
          </p:cNvSpPr>
          <p:nvPr>
            <p:ph type="body" idx="1"/>
          </p:nvPr>
        </p:nvSpPr>
        <p:spPr>
          <a:xfrm>
            <a:off x="5183188" y="987425"/>
            <a:ext cx="6172200" cy="48736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4318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3200"/>
              <a:buChar char="•"/>
              <a:defRPr sz="3200"/>
            </a:lvl1pPr>
            <a:lvl2pPr marL="914400" lvl="1" indent="-406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800"/>
              <a:buChar char="•"/>
              <a:defRPr sz="2800"/>
            </a:lvl2pPr>
            <a:lvl3pPr marL="1371600" lvl="2" indent="-381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Char char="•"/>
              <a:defRPr sz="2400"/>
            </a:lvl3pPr>
            <a:lvl4pPr marL="1828800" lvl="3" indent="-355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4pPr>
            <a:lvl5pPr marL="2286000" lvl="4" indent="-355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5pPr>
            <a:lvl6pPr marL="2743200" lvl="5" indent="-355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6pPr>
            <a:lvl7pPr marL="3200400" lvl="6" indent="-355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7pPr>
            <a:lvl8pPr marL="3657600" lvl="7" indent="-355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8pPr>
            <a:lvl9pPr marL="4114800" lvl="8" indent="-355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9pPr>
          </a:lstStyle>
          <a:p>
            <a:endParaRPr/>
          </a:p>
        </p:txBody>
      </p:sp>
      <p:sp>
        <p:nvSpPr>
          <p:cNvPr id="293" name="Google Shape;293;p44"/>
          <p:cNvSpPr txBox="1">
            <a:spLocks noGrp="1"/>
          </p:cNvSpPr>
          <p:nvPr>
            <p:ph type="body" idx="2"/>
          </p:nvPr>
        </p:nvSpPr>
        <p:spPr>
          <a:xfrm>
            <a:off x="839788" y="2057400"/>
            <a:ext cx="3932237" cy="38115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9pPr>
          </a:lstStyle>
          <a:p>
            <a:endParaRPr/>
          </a:p>
        </p:txBody>
      </p:sp>
      <p:sp>
        <p:nvSpPr>
          <p:cNvPr id="294" name="Google Shape;294;p44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95" name="Google Shape;295;p44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96" name="Google Shape;296;p44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29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8" name="Google Shape;298;p45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99" name="Google Shape;299;p45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00" name="Google Shape;300;p45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3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2" name="Google Shape;302;p46"/>
          <p:cNvSpPr txBox="1">
            <a:spLocks noGrp="1"/>
          </p:cNvSpPr>
          <p:nvPr>
            <p:ph type="title"/>
          </p:nvPr>
        </p:nvSpPr>
        <p:spPr>
          <a:xfrm>
            <a:off x="838200" y="365125"/>
            <a:ext cx="10515600" cy="13255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03" name="Google Shape;303;p46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04" name="Google Shape;304;p46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05" name="Google Shape;305;p46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mparison" type="twoTxTwoObj">
  <p:cSld name="TWO_OBJECTS_WITH_TEXT">
    <p:spTree>
      <p:nvGrpSpPr>
        <p:cNvPr id="1" name="Shape 30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" name="Google Shape;307;p47"/>
          <p:cNvSpPr txBox="1"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08" name="Google Shape;308;p47"/>
          <p:cNvSpPr txBox="1"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400"/>
              <a:buNone/>
              <a:defRPr sz="2400" b="1"/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sz="2000" b="1"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 b="1"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9pPr>
          </a:lstStyle>
          <a:p>
            <a:endParaRPr/>
          </a:p>
        </p:txBody>
      </p:sp>
      <p:sp>
        <p:nvSpPr>
          <p:cNvPr id="309" name="Google Shape;309;p47"/>
          <p:cNvSpPr txBox="1">
            <a:spLocks noGrp="1"/>
          </p:cNvSpPr>
          <p:nvPr>
            <p:ph type="body" idx="2"/>
          </p:nvPr>
        </p:nvSpPr>
        <p:spPr>
          <a:xfrm>
            <a:off x="839788" y="2505075"/>
            <a:ext cx="5157787" cy="36845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310" name="Google Shape;310;p47"/>
          <p:cNvSpPr txBox="1">
            <a:spLocks noGrp="1"/>
          </p:cNvSpPr>
          <p:nvPr>
            <p:ph type="body" idx="3"/>
          </p:nvPr>
        </p:nvSpPr>
        <p:spPr>
          <a:xfrm>
            <a:off x="6172200" y="1681163"/>
            <a:ext cx="5183188" cy="82391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400"/>
              <a:buNone/>
              <a:defRPr sz="2400" b="1"/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sz="2000" b="1"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 b="1"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9pPr>
          </a:lstStyle>
          <a:p>
            <a:endParaRPr/>
          </a:p>
        </p:txBody>
      </p:sp>
      <p:sp>
        <p:nvSpPr>
          <p:cNvPr id="311" name="Google Shape;311;p47"/>
          <p:cNvSpPr txBox="1">
            <a:spLocks noGrp="1"/>
          </p:cNvSpPr>
          <p:nvPr>
            <p:ph type="body" idx="4"/>
          </p:nvPr>
        </p:nvSpPr>
        <p:spPr>
          <a:xfrm>
            <a:off x="6172200" y="2505075"/>
            <a:ext cx="5183188" cy="36845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312" name="Google Shape;312;p47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13" name="Google Shape;313;p47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14" name="Google Shape;314;p47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wo Content" type="twoObj">
  <p:cSld name="TWO_OBJECTS">
    <p:spTree>
      <p:nvGrpSpPr>
        <p:cNvPr id="1" name="Shape 3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6" name="Google Shape;316;p48"/>
          <p:cNvSpPr txBox="1">
            <a:spLocks noGrp="1"/>
          </p:cNvSpPr>
          <p:nvPr>
            <p:ph type="title"/>
          </p:nvPr>
        </p:nvSpPr>
        <p:spPr>
          <a:xfrm>
            <a:off x="838200" y="365125"/>
            <a:ext cx="10515600" cy="13255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17" name="Google Shape;317;p48"/>
          <p:cNvSpPr txBox="1">
            <a:spLocks noGrp="1"/>
          </p:cNvSpPr>
          <p:nvPr>
            <p:ph type="body" idx="1"/>
          </p:nvPr>
        </p:nvSpPr>
        <p:spPr>
          <a:xfrm>
            <a:off x="838200" y="1825625"/>
            <a:ext cx="5181600" cy="435133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318" name="Google Shape;318;p48"/>
          <p:cNvSpPr txBox="1">
            <a:spLocks noGrp="1"/>
          </p:cNvSpPr>
          <p:nvPr>
            <p:ph type="body" idx="2"/>
          </p:nvPr>
        </p:nvSpPr>
        <p:spPr>
          <a:xfrm>
            <a:off x="6172200" y="1825625"/>
            <a:ext cx="5181600" cy="435133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319" name="Google Shape;319;p48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20" name="Google Shape;320;p48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21" name="Google Shape;321;p48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32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3" name="Google Shape;323;p49"/>
          <p:cNvSpPr txBox="1"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6000"/>
            </a:lvl1pPr>
            <a:lvl2pPr lvl="1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24" name="Google Shape;324;p49"/>
          <p:cNvSpPr txBox="1"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888888"/>
              </a:buClr>
              <a:buSzPts val="2400"/>
              <a:buNone/>
              <a:defRPr sz="2400">
                <a:solidFill>
                  <a:srgbClr val="888888"/>
                </a:solidFill>
              </a:defRPr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 sz="2000">
                <a:solidFill>
                  <a:srgbClr val="888888"/>
                </a:solidFill>
              </a:defRPr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8"/>
              </a:buClr>
              <a:buSzPts val="1800"/>
              <a:buNone/>
              <a:defRPr sz="1800">
                <a:solidFill>
                  <a:srgbClr val="888888"/>
                </a:solidFill>
              </a:defRPr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8"/>
              </a:buClr>
              <a:buSzPts val="1600"/>
              <a:buNone/>
              <a:defRPr sz="1600">
                <a:solidFill>
                  <a:srgbClr val="888888"/>
                </a:solidFill>
              </a:defRPr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8"/>
              </a:buClr>
              <a:buSzPts val="1600"/>
              <a:buNone/>
              <a:defRPr sz="1600">
                <a:solidFill>
                  <a:srgbClr val="888888"/>
                </a:solidFill>
              </a:defRPr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8"/>
              </a:buClr>
              <a:buSzPts val="1600"/>
              <a:buNone/>
              <a:defRPr sz="1600">
                <a:solidFill>
                  <a:srgbClr val="888888"/>
                </a:solidFill>
              </a:defRPr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8"/>
              </a:buClr>
              <a:buSzPts val="1600"/>
              <a:buNone/>
              <a:defRPr sz="1600">
                <a:solidFill>
                  <a:srgbClr val="888888"/>
                </a:solidFill>
              </a:defRPr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8"/>
              </a:buClr>
              <a:buSzPts val="1600"/>
              <a:buNone/>
              <a:defRPr sz="1600">
                <a:solidFill>
                  <a:srgbClr val="888888"/>
                </a:solidFill>
              </a:defRPr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8"/>
              </a:buClr>
              <a:buSzPts val="1600"/>
              <a:buNone/>
              <a:defRPr sz="1600">
                <a:solidFill>
                  <a:srgbClr val="888888"/>
                </a:solidFill>
              </a:defRPr>
            </a:lvl9pPr>
          </a:lstStyle>
          <a:p>
            <a:endParaRPr/>
          </a:p>
        </p:txBody>
      </p:sp>
      <p:sp>
        <p:nvSpPr>
          <p:cNvPr id="325" name="Google Shape;325;p49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26" name="Google Shape;326;p49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27" name="Google Shape;327;p49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Content" type="obj">
  <p:cSld name="OBJECT">
    <p:spTree>
      <p:nvGrpSpPr>
        <p:cNvPr id="1" name="Shape 3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9" name="Google Shape;329;p50"/>
          <p:cNvSpPr txBox="1">
            <a:spLocks noGrp="1"/>
          </p:cNvSpPr>
          <p:nvPr>
            <p:ph type="title"/>
          </p:nvPr>
        </p:nvSpPr>
        <p:spPr>
          <a:xfrm>
            <a:off x="838200" y="365125"/>
            <a:ext cx="10515600" cy="13255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30" name="Google Shape;330;p50"/>
          <p:cNvSpPr txBox="1"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331" name="Google Shape;331;p50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32" name="Google Shape;332;p50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33" name="Google Shape;333;p50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3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5" name="Google Shape;335;p51"/>
          <p:cNvSpPr txBox="1"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6000"/>
            </a:lvl1pPr>
            <a:lvl2pPr lvl="1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36" name="Google Shape;336;p51"/>
          <p:cNvSpPr txBox="1"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ctr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400"/>
              <a:buNone/>
              <a:defRPr sz="2400"/>
            </a:lvl1pPr>
            <a:lvl2pPr lvl="1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sz="2000"/>
            </a:lvl2pPr>
            <a:lvl3pPr lvl="2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/>
            </a:lvl3pPr>
            <a:lvl4pPr lvl="3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4pPr>
            <a:lvl5pPr lvl="4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5pPr>
            <a:lvl6pPr lvl="5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6pPr>
            <a:lvl7pPr lvl="6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7pPr>
            <a:lvl8pPr lvl="7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8pPr>
            <a:lvl9pPr lvl="8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9pPr>
          </a:lstStyle>
          <a:p>
            <a:endParaRPr/>
          </a:p>
        </p:txBody>
      </p:sp>
      <p:sp>
        <p:nvSpPr>
          <p:cNvPr id="337" name="Google Shape;337;p51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38" name="Google Shape;338;p51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39" name="Google Shape;339;p51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34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" name="Google Shape;348;p53"/>
          <p:cNvSpPr txBox="1">
            <a:spLocks noGrp="1"/>
          </p:cNvSpPr>
          <p:nvPr>
            <p:ph type="ctrTitle"/>
          </p:nvPr>
        </p:nvSpPr>
        <p:spPr>
          <a:xfrm>
            <a:off x="914400" y="1997076"/>
            <a:ext cx="10363200" cy="14319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1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49" name="Google Shape;349;p53"/>
          <p:cNvSpPr txBox="1"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ctr">
              <a:spcBef>
                <a:spcPts val="640"/>
              </a:spcBef>
              <a:spcAft>
                <a:spcPts val="0"/>
              </a:spcAft>
              <a:buSzPts val="3840"/>
              <a:buFont typeface="Tahoma"/>
              <a:buNone/>
              <a:defRPr/>
            </a:lvl1pPr>
            <a:lvl2pPr lvl="1" algn="l">
              <a:spcBef>
                <a:spcPts val="360"/>
              </a:spcBef>
              <a:spcAft>
                <a:spcPts val="0"/>
              </a:spcAft>
              <a:buClr>
                <a:schemeClr val="lt1"/>
              </a:buClr>
              <a:buSzPts val="1800"/>
              <a:buChar char="–"/>
              <a:defRPr/>
            </a:lvl2pPr>
            <a:lvl3pPr lvl="2" algn="l">
              <a:spcBef>
                <a:spcPts val="360"/>
              </a:spcBef>
              <a:spcAft>
                <a:spcPts val="0"/>
              </a:spcAft>
              <a:buSzPts val="2160"/>
              <a:buChar char="•"/>
              <a:defRPr/>
            </a:lvl3pPr>
            <a:lvl4pPr lvl="3" algn="l">
              <a:spcBef>
                <a:spcPts val="360"/>
              </a:spcBef>
              <a:spcAft>
                <a:spcPts val="0"/>
              </a:spcAft>
              <a:buClr>
                <a:schemeClr val="lt1"/>
              </a:buClr>
              <a:buSzPts val="1800"/>
              <a:buChar char="–"/>
              <a:defRPr/>
            </a:lvl4pPr>
            <a:lvl5pPr lvl="4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/>
            </a:lvl5pPr>
            <a:lvl6pPr lvl="5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/>
            </a:lvl6pPr>
            <a:lvl7pPr lvl="6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/>
            </a:lvl7pPr>
            <a:lvl8pPr lvl="7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/>
            </a:lvl8pPr>
            <a:lvl9pPr lvl="8" algn="l">
              <a:spcBef>
                <a:spcPts val="360"/>
              </a:spcBef>
              <a:spcAft>
                <a:spcPts val="0"/>
              </a:spcAft>
              <a:buSzPts val="1440"/>
              <a:buChar char="❖"/>
              <a:defRPr/>
            </a:lvl9pPr>
          </a:lstStyle>
          <a:p>
            <a:endParaRPr/>
          </a:p>
        </p:txBody>
      </p:sp>
      <p:sp>
        <p:nvSpPr>
          <p:cNvPr id="350" name="Google Shape;350;p53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51" name="Google Shape;351;p53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352" name="Google Shape;352;p53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matchingName="Title Slide" type="title">
  <p:cSld name="TITLE">
    <p:spTree>
      <p:nvGrpSpPr>
        <p:cNvPr id="1" name="Shape 3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0" name="Google Shape;370;p55"/>
          <p:cNvSpPr txBox="1">
            <a:spLocks noGrp="1"/>
          </p:cNvSpPr>
          <p:nvPr>
            <p:ph type="ctrTitle"/>
          </p:nvPr>
        </p:nvSpPr>
        <p:spPr>
          <a:xfrm>
            <a:off x="1320800" y="1676400"/>
            <a:ext cx="10363200" cy="14620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71" name="Google Shape;371;p55"/>
          <p:cNvSpPr txBox="1"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ctr">
              <a:spcBef>
                <a:spcPts val="640"/>
              </a:spcBef>
              <a:spcAft>
                <a:spcPts val="0"/>
              </a:spcAft>
              <a:buSzPts val="1920"/>
              <a:buFont typeface="Noto Sans Symbols"/>
              <a:buNone/>
              <a:defRPr/>
            </a:lvl1pPr>
            <a:lvl2pPr lvl="1" algn="l">
              <a:spcBef>
                <a:spcPts val="360"/>
              </a:spcBef>
              <a:spcAft>
                <a:spcPts val="0"/>
              </a:spcAft>
              <a:buSzPts val="990"/>
              <a:buChar char="■"/>
              <a:defRPr/>
            </a:lvl2pPr>
            <a:lvl3pPr lvl="2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3pPr>
            <a:lvl4pPr lvl="3" algn="l">
              <a:spcBef>
                <a:spcPts val="360"/>
              </a:spcBef>
              <a:spcAft>
                <a:spcPts val="0"/>
              </a:spcAft>
              <a:buSzPts val="990"/>
              <a:buChar char="■"/>
              <a:defRPr/>
            </a:lvl4pPr>
            <a:lvl5pPr lvl="4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5pPr>
            <a:lvl6pPr lvl="5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6pPr>
            <a:lvl7pPr lvl="6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7pPr>
            <a:lvl8pPr lvl="7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8pPr>
            <a:lvl9pPr lvl="8" algn="l">
              <a:spcBef>
                <a:spcPts val="360"/>
              </a:spcBef>
              <a:spcAft>
                <a:spcPts val="0"/>
              </a:spcAft>
              <a:buSzPts val="900"/>
              <a:buChar char="■"/>
              <a:defRPr/>
            </a:lvl9pPr>
          </a:lstStyle>
          <a:p>
            <a:endParaRPr/>
          </a:p>
        </p:txBody>
      </p:sp>
      <p:sp>
        <p:nvSpPr>
          <p:cNvPr id="372" name="Google Shape;372;p55"/>
          <p:cNvSpPr txBox="1">
            <a:spLocks noGrp="1"/>
          </p:cNvSpPr>
          <p:nvPr>
            <p:ph type="dt" idx="10"/>
          </p:nvPr>
        </p:nvSpPr>
        <p:spPr>
          <a:xfrm>
            <a:off x="1320800" y="6248400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73" name="Google Shape;373;p55"/>
          <p:cNvSpPr txBox="1">
            <a:spLocks noGrp="1"/>
          </p:cNvSpPr>
          <p:nvPr>
            <p:ph type="ftr" idx="11"/>
          </p:nvPr>
        </p:nvSpPr>
        <p:spPr>
          <a:xfrm>
            <a:off x="4572000" y="6248400"/>
            <a:ext cx="3860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74" name="Google Shape;374;p55"/>
          <p:cNvSpPr txBox="1">
            <a:spLocks noGrp="1"/>
          </p:cNvSpPr>
          <p:nvPr>
            <p:ph type="sldNum" idx="12"/>
          </p:nvPr>
        </p:nvSpPr>
        <p:spPr>
          <a:xfrm>
            <a:off x="9144000" y="6248400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1C1C1C"/>
              </a:buClr>
              <a:buSzPts val="1400"/>
              <a:buFont typeface="Tahoma"/>
              <a:buNone/>
              <a:defRPr sz="1400" b="0" i="0" u="none">
                <a:solidFill>
                  <a:srgbClr val="1C1C1C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1C1C1C"/>
              </a:buClr>
              <a:buSzPts val="1400"/>
              <a:buFont typeface="Tahoma"/>
              <a:buNone/>
              <a:defRPr sz="1400" b="0" i="0" u="none">
                <a:solidFill>
                  <a:srgbClr val="1C1C1C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1C1C1C"/>
              </a:buClr>
              <a:buSzPts val="1400"/>
              <a:buFont typeface="Tahoma"/>
              <a:buNone/>
              <a:defRPr sz="1400" b="0" i="0" u="none">
                <a:solidFill>
                  <a:srgbClr val="1C1C1C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1C1C1C"/>
              </a:buClr>
              <a:buSzPts val="1400"/>
              <a:buFont typeface="Tahoma"/>
              <a:buNone/>
              <a:defRPr sz="1400" b="0" i="0" u="none">
                <a:solidFill>
                  <a:srgbClr val="1C1C1C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1C1C1C"/>
              </a:buClr>
              <a:buSzPts val="1400"/>
              <a:buFont typeface="Tahoma"/>
              <a:buNone/>
              <a:defRPr sz="1400" b="0" i="0" u="none">
                <a:solidFill>
                  <a:srgbClr val="1C1C1C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1C1C1C"/>
              </a:buClr>
              <a:buSzPts val="1400"/>
              <a:buFont typeface="Tahoma"/>
              <a:buNone/>
              <a:defRPr sz="1400" b="0" i="0" u="none">
                <a:solidFill>
                  <a:srgbClr val="1C1C1C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1C1C1C"/>
              </a:buClr>
              <a:buSzPts val="1400"/>
              <a:buFont typeface="Tahoma"/>
              <a:buNone/>
              <a:defRPr sz="1400" b="0" i="0" u="none">
                <a:solidFill>
                  <a:srgbClr val="1C1C1C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1C1C1C"/>
              </a:buClr>
              <a:buSzPts val="1400"/>
              <a:buFont typeface="Tahoma"/>
              <a:buNone/>
              <a:defRPr sz="1400" b="0" i="0" u="none">
                <a:solidFill>
                  <a:srgbClr val="1C1C1C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1C1C1C"/>
              </a:buClr>
              <a:buSzPts val="1400"/>
              <a:buFont typeface="Tahoma"/>
              <a:buNone/>
              <a:defRPr sz="1400" b="0" i="0" u="none">
                <a:solidFill>
                  <a:srgbClr val="1C1C1C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Droplets-HD-Title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751012" y="1300785"/>
            <a:ext cx="8689976" cy="2509213"/>
          </a:xfrm>
        </p:spPr>
        <p:txBody>
          <a:bodyPr anchor="b">
            <a:normAutofit/>
          </a:bodyPr>
          <a:lstStyle>
            <a:lvl1pPr algn="ctr">
              <a:defRPr sz="48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751012" y="3886200"/>
            <a:ext cx="8689976" cy="1371599"/>
          </a:xfrm>
        </p:spPr>
        <p:txBody>
          <a:bodyPr>
            <a:normAutofit/>
          </a:bodyPr>
          <a:lstStyle>
            <a:lvl1pPr marL="0" indent="0" algn="ctr">
              <a:buNone/>
              <a:defRPr sz="2200">
                <a:solidFill>
                  <a:schemeClr val="bg1">
                    <a:lumMod val="50000"/>
                  </a:schemeClr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696238-85FB-4C9C-A961-38AF872693F8}" type="datetimeFigureOut">
              <a:rPr lang="en-US" smtClean="0"/>
              <a:t>8/10/2022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113424-FCF2-460F-B6A3-D5D5A1B4DF8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35935783"/>
      </p:ext>
    </p:extLst>
  </p:cSld>
  <p:clrMapOvr>
    <a:masterClrMapping/>
  </p:clrMapOvr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2" name="Content Placeholder 2"/>
          <p:cNvSpPr>
            <a:spLocks noGrp="1"/>
          </p:cNvSpPr>
          <p:nvPr>
            <p:ph sz="quarter" idx="13"/>
          </p:nvPr>
        </p:nvSpPr>
        <p:spPr>
          <a:xfrm>
            <a:off x="913774" y="2367092"/>
            <a:ext cx="10363826" cy="3424107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696238-85FB-4C9C-A961-38AF872693F8}" type="datetimeFigureOut">
              <a:rPr lang="en-US" smtClean="0"/>
              <a:t>8/10/2022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113424-FCF2-460F-B6A3-D5D5A1B4DF8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0594443"/>
      </p:ext>
    </p:extLst>
  </p:cSld>
  <p:clrMapOvr>
    <a:masterClrMapping/>
  </p:clrMapOvr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774" y="828563"/>
            <a:ext cx="10351752" cy="2736819"/>
          </a:xfrm>
        </p:spPr>
        <p:txBody>
          <a:bodyPr anchor="b">
            <a:normAutofit/>
          </a:bodyPr>
          <a:lstStyle>
            <a:lvl1pPr>
              <a:defRPr sz="4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13774" y="3657457"/>
            <a:ext cx="10351752" cy="1368183"/>
          </a:xfrm>
        </p:spPr>
        <p:txBody>
          <a:bodyPr>
            <a:normAutofit/>
          </a:bodyPr>
          <a:lstStyle>
            <a:lvl1pPr marL="0" indent="0" algn="ctr">
              <a:buNone/>
              <a:defRPr sz="2000">
                <a:solidFill>
                  <a:schemeClr val="bg1">
                    <a:lumMod val="50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696238-85FB-4C9C-A961-38AF872693F8}" type="datetimeFigureOut">
              <a:rPr lang="en-US" smtClean="0"/>
              <a:t>8/10/2022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113424-FCF2-460F-B6A3-D5D5A1B4DF8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36394926"/>
      </p:ext>
    </p:extLst>
  </p:cSld>
  <p:clrMapOvr>
    <a:masterClrMapping/>
  </p:clrMapOvr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4" name="Title 1"/>
          <p:cNvSpPr>
            <a:spLocks noGrp="1"/>
          </p:cNvSpPr>
          <p:nvPr>
            <p:ph type="title"/>
          </p:nvPr>
        </p:nvSpPr>
        <p:spPr>
          <a:xfrm>
            <a:off x="913775" y="618517"/>
            <a:ext cx="10364451" cy="1596177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2" name="Content Placeholder 2"/>
          <p:cNvSpPr>
            <a:spLocks noGrp="1"/>
          </p:cNvSpPr>
          <p:nvPr>
            <p:ph sz="quarter" idx="13"/>
          </p:nvPr>
        </p:nvSpPr>
        <p:spPr>
          <a:xfrm>
            <a:off x="913774" y="2367092"/>
            <a:ext cx="5106026" cy="3424107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13" name="Content Placeholder 3"/>
          <p:cNvSpPr>
            <a:spLocks noGrp="1"/>
          </p:cNvSpPr>
          <p:nvPr>
            <p:ph sz="quarter" idx="14"/>
          </p:nvPr>
        </p:nvSpPr>
        <p:spPr>
          <a:xfrm>
            <a:off x="6172200" y="2367092"/>
            <a:ext cx="5105400" cy="3424107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696238-85FB-4C9C-A961-38AF872693F8}" type="datetimeFigureOut">
              <a:rPr lang="en-US" smtClean="0"/>
              <a:t>8/10/2022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113424-FCF2-460F-B6A3-D5D5A1B4DF8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81282946"/>
      </p:ext>
    </p:extLst>
  </p:cSld>
  <p:clrMapOvr>
    <a:masterClrMapping/>
  </p:clrMapOvr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4" name="Title 1"/>
          <p:cNvSpPr>
            <a:spLocks noGrp="1"/>
          </p:cNvSpPr>
          <p:nvPr>
            <p:ph type="title"/>
          </p:nvPr>
        </p:nvSpPr>
        <p:spPr>
          <a:xfrm>
            <a:off x="913775" y="618517"/>
            <a:ext cx="10364451" cy="1596177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6328" y="2371018"/>
            <a:ext cx="4873474" cy="679994"/>
          </a:xfrm>
        </p:spPr>
        <p:txBody>
          <a:bodyPr anchor="b">
            <a:noAutofit/>
          </a:bodyPr>
          <a:lstStyle>
            <a:lvl1pPr marL="0" indent="0">
              <a:lnSpc>
                <a:spcPct val="85000"/>
              </a:lnSpc>
              <a:buNone/>
              <a:defRPr sz="26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12" name="Content Placeholder 3"/>
          <p:cNvSpPr>
            <a:spLocks noGrp="1"/>
          </p:cNvSpPr>
          <p:nvPr>
            <p:ph sz="quarter" idx="13"/>
          </p:nvPr>
        </p:nvSpPr>
        <p:spPr>
          <a:xfrm>
            <a:off x="913774" y="3051012"/>
            <a:ext cx="5106027" cy="2740187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396423" y="2371018"/>
            <a:ext cx="4881804" cy="679994"/>
          </a:xfrm>
        </p:spPr>
        <p:txBody>
          <a:bodyPr anchor="b">
            <a:noAutofit/>
          </a:bodyPr>
          <a:lstStyle>
            <a:lvl1pPr marL="0" indent="0">
              <a:lnSpc>
                <a:spcPct val="85000"/>
              </a:lnSpc>
              <a:buNone/>
              <a:defRPr sz="26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13" name="Content Placeholder 5"/>
          <p:cNvSpPr>
            <a:spLocks noGrp="1"/>
          </p:cNvSpPr>
          <p:nvPr>
            <p:ph sz="quarter" idx="14"/>
          </p:nvPr>
        </p:nvSpPr>
        <p:spPr>
          <a:xfrm>
            <a:off x="6172200" y="3051012"/>
            <a:ext cx="5105401" cy="2740187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696238-85FB-4C9C-A961-38AF872693F8}" type="datetimeFigureOut">
              <a:rPr lang="en-US" smtClean="0"/>
              <a:t>8/10/2022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113424-FCF2-460F-B6A3-D5D5A1B4DF8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64188228"/>
      </p:ext>
    </p:extLst>
  </p:cSld>
  <p:clrMapOvr>
    <a:masterClrMapping/>
  </p:clrMapOvr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696238-85FB-4C9C-A961-38AF872693F8}" type="datetimeFigureOut">
              <a:rPr lang="en-US" smtClean="0"/>
              <a:t>8/10/2022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113424-FCF2-460F-B6A3-D5D5A1B4DF8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35469436"/>
      </p:ext>
    </p:extLst>
  </p:cSld>
  <p:clrMapOvr>
    <a:masterClrMapping/>
  </p:clrMapOvr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696238-85FB-4C9C-A961-38AF872693F8}" type="datetimeFigureOut">
              <a:rPr lang="en-US" smtClean="0"/>
              <a:t>8/10/2022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113424-FCF2-460F-B6A3-D5D5A1B4DF8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0732659"/>
      </p:ext>
    </p:extLst>
  </p:cSld>
  <p:clrMapOvr>
    <a:masterClrMapping/>
  </p:clrMapOvr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775" y="609600"/>
            <a:ext cx="3935688" cy="2023252"/>
          </a:xfrm>
        </p:spPr>
        <p:txBody>
          <a:bodyPr anchor="b"/>
          <a:lstStyle>
            <a:lvl1pPr algn="ctr"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0" name="Content Placeholder 2"/>
          <p:cNvSpPr>
            <a:spLocks noGrp="1"/>
          </p:cNvSpPr>
          <p:nvPr>
            <p:ph sz="quarter" idx="13"/>
          </p:nvPr>
        </p:nvSpPr>
        <p:spPr>
          <a:xfrm>
            <a:off x="5078062" y="609600"/>
            <a:ext cx="6200163" cy="5181599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74" y="2632852"/>
            <a:ext cx="3935689" cy="3158348"/>
          </a:xfrm>
        </p:spPr>
        <p:txBody>
          <a:bodyPr/>
          <a:lstStyle>
            <a:lvl1pPr marL="0" indent="0" algn="ctr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696238-85FB-4C9C-A961-38AF872693F8}" type="datetimeFigureOut">
              <a:rPr lang="en-US" smtClean="0"/>
              <a:t>8/10/2022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113424-FCF2-460F-B6A3-D5D5A1B4DF8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21822764"/>
      </p:ext>
    </p:extLst>
  </p:cSld>
  <p:clrMapOvr>
    <a:masterClrMapping/>
  </p:clrMapOvr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774" y="609600"/>
            <a:ext cx="5934969" cy="2023254"/>
          </a:xfrm>
        </p:spPr>
        <p:txBody>
          <a:bodyPr anchor="b"/>
          <a:lstStyle>
            <a:lvl1pPr algn="ctr"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7424803" y="609601"/>
            <a:ext cx="3255358" cy="5181600"/>
          </a:xfrm>
          <a:prstGeom prst="roundRect">
            <a:avLst>
              <a:gd name="adj" fmla="val 4943"/>
            </a:avLst>
          </a:prstGeom>
          <a:noFill/>
          <a:ln w="82550" cap="sq">
            <a:solidFill>
              <a:srgbClr val="EAEAEA"/>
            </a:solidFill>
            <a:miter lim="800000"/>
          </a:ln>
          <a:effectLst/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94" y="2632852"/>
            <a:ext cx="5934949" cy="3158347"/>
          </a:xfrm>
        </p:spPr>
        <p:txBody>
          <a:bodyPr/>
          <a:lstStyle>
            <a:lvl1pPr marL="0" indent="0" algn="ctr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696238-85FB-4C9C-A961-38AF872693F8}" type="datetimeFigureOut">
              <a:rPr lang="en-US" smtClean="0"/>
              <a:t>8/10/2022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113424-FCF2-460F-B6A3-D5D5A1B4DF8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34889528"/>
      </p:ext>
    </p:extLst>
  </p:cSld>
  <p:clrMapOvr>
    <a:masterClrMapping/>
  </p:clrMapOvr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794" y="4289374"/>
            <a:ext cx="10364432" cy="81161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184744" y="698261"/>
            <a:ext cx="9822532" cy="3214136"/>
          </a:xfrm>
          <a:prstGeom prst="roundRect">
            <a:avLst>
              <a:gd name="adj" fmla="val 4944"/>
            </a:avLst>
          </a:prstGeom>
          <a:noFill/>
          <a:ln w="82550" cap="sq">
            <a:solidFill>
              <a:srgbClr val="EAEAEA"/>
            </a:solidFill>
            <a:miter lim="800000"/>
          </a:ln>
          <a:effectLst/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  <p:txBody>
          <a:bodyPr anchor="t"/>
          <a:lstStyle>
            <a:lvl1pPr marL="0" indent="0" algn="ctr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74" y="5108728"/>
            <a:ext cx="10364452" cy="682472"/>
          </a:xfrm>
        </p:spPr>
        <p:txBody>
          <a:bodyPr/>
          <a:lstStyle>
            <a:lvl1pPr marL="0" indent="0" algn="ctr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696238-85FB-4C9C-A961-38AF872693F8}" type="datetimeFigureOut">
              <a:rPr lang="en-US" smtClean="0"/>
              <a:t>8/10/2022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113424-FCF2-460F-B6A3-D5D5A1B4DF8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7714588"/>
      </p:ext>
    </p:extLst>
  </p:cSld>
  <p:clrMapOvr>
    <a:masterClrMapping/>
  </p:clrMapOvr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774" y="609599"/>
            <a:ext cx="10364452" cy="3427245"/>
          </a:xfrm>
        </p:spPr>
        <p:txBody>
          <a:bodyPr anchor="ctr"/>
          <a:lstStyle>
            <a:lvl1pPr algn="ctr"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75" y="4204821"/>
            <a:ext cx="10364452" cy="1586380"/>
          </a:xfrm>
        </p:spPr>
        <p:txBody>
          <a:bodyPr anchor="ctr"/>
          <a:lstStyle>
            <a:lvl1pPr marL="0" indent="0" algn="ctr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696238-85FB-4C9C-A961-38AF872693F8}" type="datetimeFigureOut">
              <a:rPr lang="en-US" smtClean="0"/>
              <a:t>8/10/2022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113424-FCF2-460F-B6A3-D5D5A1B4DF8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8583505"/>
      </p:ext>
    </p:extLst>
  </p:cSld>
  <p:clrMapOvr>
    <a:masterClrMapping/>
  </p:clrMapOvr>
</p:sldLayout>
</file>

<file path=ppt/slideLayouts/slideLayout6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46212" y="609600"/>
            <a:ext cx="9302752" cy="2992904"/>
          </a:xfrm>
        </p:spPr>
        <p:txBody>
          <a:bodyPr anchor="ctr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3"/>
          </p:nvPr>
        </p:nvSpPr>
        <p:spPr>
          <a:xfrm>
            <a:off x="1720644" y="3610032"/>
            <a:ext cx="8752299" cy="59478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74" y="4372796"/>
            <a:ext cx="10364452" cy="1421053"/>
          </a:xfrm>
        </p:spPr>
        <p:txBody>
          <a:bodyPr anchor="ctr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696238-85FB-4C9C-A961-38AF872693F8}" type="datetimeFigureOut">
              <a:rPr lang="en-US" smtClean="0"/>
              <a:t>8/10/2022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113424-FCF2-460F-B6A3-D5D5A1B4DF86}" type="slidenum">
              <a:rPr lang="en-US" smtClean="0"/>
              <a:t>‹#›</a:t>
            </a:fld>
            <a:endParaRPr lang="en-US"/>
          </a:p>
        </p:txBody>
      </p:sp>
      <p:sp>
        <p:nvSpPr>
          <p:cNvPr id="13" name="TextBox 12"/>
          <p:cNvSpPr txBox="1"/>
          <p:nvPr/>
        </p:nvSpPr>
        <p:spPr>
          <a:xfrm>
            <a:off x="1001488" y="75416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4" name="TextBox 13"/>
          <p:cNvSpPr txBox="1"/>
          <p:nvPr/>
        </p:nvSpPr>
        <p:spPr>
          <a:xfrm>
            <a:off x="10557558" y="29935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841460378"/>
      </p:ext>
    </p:extLst>
  </p:cSld>
  <p:clrMapOvr>
    <a:masterClrMapping/>
  </p:clrMapOvr>
</p:sldLayout>
</file>

<file path=ppt/slideLayouts/slideLayout6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775" y="2138721"/>
            <a:ext cx="10364452" cy="2511835"/>
          </a:xfrm>
        </p:spPr>
        <p:txBody>
          <a:bodyPr anchor="b"/>
          <a:lstStyle>
            <a:lvl1pPr algn="ctr"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75" y="4662335"/>
            <a:ext cx="10364452" cy="1140644"/>
          </a:xfrm>
        </p:spPr>
        <p:txBody>
          <a:bodyPr anchor="t"/>
          <a:lstStyle>
            <a:lvl1pPr marL="0" indent="0" algn="ctr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696238-85FB-4C9C-A961-38AF872693F8}" type="datetimeFigureOut">
              <a:rPr lang="en-US" smtClean="0"/>
              <a:t>8/10/2022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113424-FCF2-460F-B6A3-D5D5A1B4DF8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4043707"/>
      </p:ext>
    </p:extLst>
  </p:cSld>
  <p:clrMapOvr>
    <a:masterClrMapping/>
  </p:clrMapOvr>
</p:sldLayout>
</file>

<file path=ppt/slideLayouts/slideLayout6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5" name="Title 1"/>
          <p:cNvSpPr>
            <a:spLocks noGrp="1"/>
          </p:cNvSpPr>
          <p:nvPr>
            <p:ph type="title"/>
          </p:nvPr>
        </p:nvSpPr>
        <p:spPr>
          <a:xfrm>
            <a:off x="913774" y="609600"/>
            <a:ext cx="10364452" cy="1605094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7" name="Text Placeholder 2"/>
          <p:cNvSpPr>
            <a:spLocks noGrp="1"/>
          </p:cNvSpPr>
          <p:nvPr>
            <p:ph type="body" idx="1"/>
          </p:nvPr>
        </p:nvSpPr>
        <p:spPr>
          <a:xfrm>
            <a:off x="913774" y="2367093"/>
            <a:ext cx="3298976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85000"/>
              </a:lnSpc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15"/>
          </p:nvPr>
        </p:nvSpPr>
        <p:spPr>
          <a:xfrm>
            <a:off x="913774" y="2943355"/>
            <a:ext cx="3298976" cy="2847845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9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452389" y="2367093"/>
            <a:ext cx="3291521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85000"/>
              </a:lnSpc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16"/>
          </p:nvPr>
        </p:nvSpPr>
        <p:spPr>
          <a:xfrm>
            <a:off x="4441348" y="2943355"/>
            <a:ext cx="3303351" cy="2847845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11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973298" y="2367093"/>
            <a:ext cx="3304928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85000"/>
              </a:lnSpc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7"/>
          </p:nvPr>
        </p:nvSpPr>
        <p:spPr>
          <a:xfrm>
            <a:off x="7973298" y="2943355"/>
            <a:ext cx="3304928" cy="2847845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696238-85FB-4C9C-A961-38AF872693F8}" type="datetimeFigureOut">
              <a:rPr lang="en-US" smtClean="0"/>
              <a:t>8/10/2022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113424-FCF2-460F-B6A3-D5D5A1B4DF8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972510"/>
      </p:ext>
    </p:extLst>
  </p:cSld>
  <p:clrMapOvr>
    <a:masterClrMapping/>
  </p:clrMapOvr>
</p:sldLayout>
</file>

<file path=ppt/slideLayouts/slideLayout6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Picture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0" name="Title 1"/>
          <p:cNvSpPr>
            <a:spLocks noGrp="1"/>
          </p:cNvSpPr>
          <p:nvPr>
            <p:ph type="title"/>
          </p:nvPr>
        </p:nvSpPr>
        <p:spPr>
          <a:xfrm>
            <a:off x="913774" y="610772"/>
            <a:ext cx="10364452" cy="1603922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9" name="Text Placeholder 2"/>
          <p:cNvSpPr>
            <a:spLocks noGrp="1"/>
          </p:cNvSpPr>
          <p:nvPr>
            <p:ph type="body" idx="1"/>
          </p:nvPr>
        </p:nvSpPr>
        <p:spPr>
          <a:xfrm>
            <a:off x="913774" y="4204820"/>
            <a:ext cx="3296409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85000"/>
              </a:lnSpc>
              <a:buNone/>
              <a:defRPr sz="22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20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913774" y="2367093"/>
            <a:ext cx="3296409" cy="1524000"/>
          </a:xfrm>
          <a:prstGeom prst="roundRect">
            <a:avLst>
              <a:gd name="adj" fmla="val 9363"/>
            </a:avLst>
          </a:prstGeom>
          <a:noFill/>
          <a:ln w="82550" cap="sq">
            <a:solidFill>
              <a:srgbClr val="EAEAEA"/>
            </a:solidFill>
            <a:miter lim="800000"/>
          </a:ln>
          <a:effectLst/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1" name="Text Placeholder 3"/>
          <p:cNvSpPr>
            <a:spLocks noGrp="1"/>
          </p:cNvSpPr>
          <p:nvPr>
            <p:ph type="body" sz="half" idx="18"/>
          </p:nvPr>
        </p:nvSpPr>
        <p:spPr>
          <a:xfrm>
            <a:off x="913774" y="4781082"/>
            <a:ext cx="3296409" cy="1010118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22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442759" y="4204820"/>
            <a:ext cx="3301828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85000"/>
              </a:lnSpc>
              <a:buNone/>
              <a:defRPr sz="22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23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4441348" y="2367093"/>
            <a:ext cx="3303352" cy="1524000"/>
          </a:xfrm>
          <a:prstGeom prst="roundRect">
            <a:avLst>
              <a:gd name="adj" fmla="val 8841"/>
            </a:avLst>
          </a:prstGeom>
          <a:noFill/>
          <a:ln w="82550" cap="sq">
            <a:solidFill>
              <a:srgbClr val="EAEAEA"/>
            </a:solidFill>
            <a:miter lim="800000"/>
          </a:ln>
          <a:effectLst/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19"/>
          </p:nvPr>
        </p:nvSpPr>
        <p:spPr>
          <a:xfrm>
            <a:off x="4441348" y="4781080"/>
            <a:ext cx="3303352" cy="1010119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25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973298" y="4204820"/>
            <a:ext cx="3300681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85000"/>
              </a:lnSpc>
              <a:buNone/>
              <a:defRPr sz="22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26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7973298" y="2367093"/>
            <a:ext cx="3304928" cy="1524000"/>
          </a:xfrm>
          <a:prstGeom prst="roundRect">
            <a:avLst>
              <a:gd name="adj" fmla="val 8841"/>
            </a:avLst>
          </a:prstGeom>
          <a:noFill/>
          <a:ln w="82550" cap="sq">
            <a:solidFill>
              <a:srgbClr val="EAEAEA"/>
            </a:solidFill>
            <a:miter lim="800000"/>
          </a:ln>
          <a:effectLst/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7" name="Text Placeholder 3"/>
          <p:cNvSpPr>
            <a:spLocks noGrp="1"/>
          </p:cNvSpPr>
          <p:nvPr>
            <p:ph type="body" sz="half" idx="20"/>
          </p:nvPr>
        </p:nvSpPr>
        <p:spPr>
          <a:xfrm>
            <a:off x="7973173" y="4781078"/>
            <a:ext cx="3305053" cy="1010121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696238-85FB-4C9C-A961-38AF872693F8}" type="datetimeFigureOut">
              <a:rPr lang="en-US" smtClean="0"/>
              <a:t>8/10/2022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113424-FCF2-460F-B6A3-D5D5A1B4DF8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8993798"/>
      </p:ext>
    </p:extLst>
  </p:cSld>
  <p:clrMapOvr>
    <a:masterClrMapping/>
  </p:clrMapOvr>
</p:sldLayout>
</file>

<file path=ppt/slideLayouts/slideLayout6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1" name="Vertical Text Placeholder 2"/>
          <p:cNvSpPr>
            <a:spLocks noGrp="1"/>
          </p:cNvSpPr>
          <p:nvPr>
            <p:ph type="body" orient="vert" sz="quarter" idx="13"/>
          </p:nvPr>
        </p:nvSpPr>
        <p:spPr>
          <a:xfrm>
            <a:off x="913775" y="2367093"/>
            <a:ext cx="10364452" cy="3424107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696238-85FB-4C9C-A961-38AF872693F8}" type="datetimeFigureOut">
              <a:rPr lang="en-US" smtClean="0"/>
              <a:t>8/10/2022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113424-FCF2-460F-B6A3-D5D5A1B4DF8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42777294"/>
      </p:ext>
    </p:extLst>
  </p:cSld>
  <p:clrMapOvr>
    <a:masterClrMapping/>
  </p:clrMapOvr>
</p:sldLayout>
</file>

<file path=ppt/slideLayouts/slideLayout6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609601"/>
            <a:ext cx="2553326" cy="5181599"/>
          </a:xfrm>
        </p:spPr>
        <p:txBody>
          <a:bodyPr vert="eaVert"/>
          <a:lstStyle>
            <a:lvl1pPr algn="l"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8" name="Vertical Text Placeholder 2"/>
          <p:cNvSpPr>
            <a:spLocks noGrp="1"/>
          </p:cNvSpPr>
          <p:nvPr>
            <p:ph type="body" orient="vert" sz="quarter" idx="13"/>
          </p:nvPr>
        </p:nvSpPr>
        <p:spPr>
          <a:xfrm>
            <a:off x="913775" y="609601"/>
            <a:ext cx="7658724" cy="5181599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696238-85FB-4C9C-A961-38AF872693F8}" type="datetimeFigureOut">
              <a:rPr lang="en-US" smtClean="0"/>
              <a:t>8/10/2022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D113424-FCF2-460F-B6A3-D5D5A1B4DF8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3404813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0.xml"/><Relationship Id="rId13" Type="http://schemas.openxmlformats.org/officeDocument/2006/relationships/slideLayout" Target="../slideLayouts/slideLayout25.xml"/><Relationship Id="rId3" Type="http://schemas.openxmlformats.org/officeDocument/2006/relationships/slideLayout" Target="../slideLayouts/slideLayout15.xml"/><Relationship Id="rId7" Type="http://schemas.openxmlformats.org/officeDocument/2006/relationships/slideLayout" Target="../slideLayouts/slideLayout19.xml"/><Relationship Id="rId12" Type="http://schemas.openxmlformats.org/officeDocument/2006/relationships/slideLayout" Target="../slideLayouts/slideLayout24.xml"/><Relationship Id="rId2" Type="http://schemas.openxmlformats.org/officeDocument/2006/relationships/slideLayout" Target="../slideLayouts/slideLayout14.xml"/><Relationship Id="rId1" Type="http://schemas.openxmlformats.org/officeDocument/2006/relationships/slideLayout" Target="../slideLayouts/slideLayout13.xml"/><Relationship Id="rId6" Type="http://schemas.openxmlformats.org/officeDocument/2006/relationships/slideLayout" Target="../slideLayouts/slideLayout18.xml"/><Relationship Id="rId11" Type="http://schemas.openxmlformats.org/officeDocument/2006/relationships/slideLayout" Target="../slideLayouts/slideLayout23.xml"/><Relationship Id="rId5" Type="http://schemas.openxmlformats.org/officeDocument/2006/relationships/slideLayout" Target="../slideLayouts/slideLayout17.xml"/><Relationship Id="rId10" Type="http://schemas.openxmlformats.org/officeDocument/2006/relationships/slideLayout" Target="../slideLayouts/slideLayout22.xml"/><Relationship Id="rId4" Type="http://schemas.openxmlformats.org/officeDocument/2006/relationships/slideLayout" Target="../slideLayouts/slideLayout16.xml"/><Relationship Id="rId9" Type="http://schemas.openxmlformats.org/officeDocument/2006/relationships/slideLayout" Target="../slideLayouts/slideLayout21.xml"/><Relationship Id="rId14" Type="http://schemas.openxmlformats.org/officeDocument/2006/relationships/theme" Target="../theme/theme2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3.xml"/><Relationship Id="rId3" Type="http://schemas.openxmlformats.org/officeDocument/2006/relationships/slideLayout" Target="../slideLayouts/slideLayout28.xml"/><Relationship Id="rId7" Type="http://schemas.openxmlformats.org/officeDocument/2006/relationships/slideLayout" Target="../slideLayouts/slideLayout32.xml"/><Relationship Id="rId12" Type="http://schemas.openxmlformats.org/officeDocument/2006/relationships/image" Target="../media/image1.jpg"/><Relationship Id="rId2" Type="http://schemas.openxmlformats.org/officeDocument/2006/relationships/slideLayout" Target="../slideLayouts/slideLayout27.xml"/><Relationship Id="rId1" Type="http://schemas.openxmlformats.org/officeDocument/2006/relationships/slideLayout" Target="../slideLayouts/slideLayout26.xml"/><Relationship Id="rId6" Type="http://schemas.openxmlformats.org/officeDocument/2006/relationships/slideLayout" Target="../slideLayouts/slideLayout31.xml"/><Relationship Id="rId11" Type="http://schemas.openxmlformats.org/officeDocument/2006/relationships/theme" Target="../theme/theme3.xml"/><Relationship Id="rId5" Type="http://schemas.openxmlformats.org/officeDocument/2006/relationships/slideLayout" Target="../slideLayouts/slideLayout30.xml"/><Relationship Id="rId10" Type="http://schemas.openxmlformats.org/officeDocument/2006/relationships/slideLayout" Target="../slideLayouts/slideLayout35.xml"/><Relationship Id="rId4" Type="http://schemas.openxmlformats.org/officeDocument/2006/relationships/slideLayout" Target="../slideLayouts/slideLayout29.xml"/><Relationship Id="rId9" Type="http://schemas.openxmlformats.org/officeDocument/2006/relationships/slideLayout" Target="../slideLayouts/slideLayout34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3.xml"/><Relationship Id="rId13" Type="http://schemas.openxmlformats.org/officeDocument/2006/relationships/theme" Target="../theme/theme4.xml"/><Relationship Id="rId3" Type="http://schemas.openxmlformats.org/officeDocument/2006/relationships/slideLayout" Target="../slideLayouts/slideLayout38.xml"/><Relationship Id="rId7" Type="http://schemas.openxmlformats.org/officeDocument/2006/relationships/slideLayout" Target="../slideLayouts/slideLayout42.xml"/><Relationship Id="rId12" Type="http://schemas.openxmlformats.org/officeDocument/2006/relationships/slideLayout" Target="../slideLayouts/slideLayout47.xml"/><Relationship Id="rId2" Type="http://schemas.openxmlformats.org/officeDocument/2006/relationships/slideLayout" Target="../slideLayouts/slideLayout37.xml"/><Relationship Id="rId1" Type="http://schemas.openxmlformats.org/officeDocument/2006/relationships/slideLayout" Target="../slideLayouts/slideLayout36.xml"/><Relationship Id="rId6" Type="http://schemas.openxmlformats.org/officeDocument/2006/relationships/slideLayout" Target="../slideLayouts/slideLayout41.xml"/><Relationship Id="rId11" Type="http://schemas.openxmlformats.org/officeDocument/2006/relationships/slideLayout" Target="../slideLayouts/slideLayout46.xml"/><Relationship Id="rId5" Type="http://schemas.openxmlformats.org/officeDocument/2006/relationships/slideLayout" Target="../slideLayouts/slideLayout40.xml"/><Relationship Id="rId10" Type="http://schemas.openxmlformats.org/officeDocument/2006/relationships/slideLayout" Target="../slideLayouts/slideLayout45.xml"/><Relationship Id="rId4" Type="http://schemas.openxmlformats.org/officeDocument/2006/relationships/slideLayout" Target="../slideLayouts/slideLayout39.xml"/><Relationship Id="rId9" Type="http://schemas.openxmlformats.org/officeDocument/2006/relationships/slideLayout" Target="../slideLayouts/slideLayout44.xml"/></Relationships>
</file>

<file path=ppt/slideMasters/_rels/slideMaster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g"/><Relationship Id="rId2" Type="http://schemas.openxmlformats.org/officeDocument/2006/relationships/theme" Target="../theme/theme5.xml"/><Relationship Id="rId1" Type="http://schemas.openxmlformats.org/officeDocument/2006/relationships/slideLayout" Target="../slideLayouts/slideLayout48.xml"/></Relationships>
</file>

<file path=ppt/slideMasters/_rels/slideMaster6.xml.rels><?xml version="1.0" encoding="UTF-8" standalone="yes"?>
<Relationships xmlns="http://schemas.openxmlformats.org/package/2006/relationships"><Relationship Id="rId2" Type="http://schemas.openxmlformats.org/officeDocument/2006/relationships/theme" Target="../theme/theme6.xml"/><Relationship Id="rId1" Type="http://schemas.openxmlformats.org/officeDocument/2006/relationships/slideLayout" Target="../slideLayouts/slideLayout49.xml"/></Relationships>
</file>

<file path=ppt/slideMasters/_rels/slideMaster7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57.xml"/><Relationship Id="rId13" Type="http://schemas.openxmlformats.org/officeDocument/2006/relationships/slideLayout" Target="../slideLayouts/slideLayout62.xml"/><Relationship Id="rId18" Type="http://schemas.openxmlformats.org/officeDocument/2006/relationships/theme" Target="../theme/theme7.xml"/><Relationship Id="rId3" Type="http://schemas.openxmlformats.org/officeDocument/2006/relationships/slideLayout" Target="../slideLayouts/slideLayout52.xml"/><Relationship Id="rId7" Type="http://schemas.openxmlformats.org/officeDocument/2006/relationships/slideLayout" Target="../slideLayouts/slideLayout56.xml"/><Relationship Id="rId12" Type="http://schemas.openxmlformats.org/officeDocument/2006/relationships/slideLayout" Target="../slideLayouts/slideLayout61.xml"/><Relationship Id="rId17" Type="http://schemas.openxmlformats.org/officeDocument/2006/relationships/slideLayout" Target="../slideLayouts/slideLayout66.xml"/><Relationship Id="rId2" Type="http://schemas.openxmlformats.org/officeDocument/2006/relationships/slideLayout" Target="../slideLayouts/slideLayout51.xml"/><Relationship Id="rId16" Type="http://schemas.openxmlformats.org/officeDocument/2006/relationships/slideLayout" Target="../slideLayouts/slideLayout65.xml"/><Relationship Id="rId1" Type="http://schemas.openxmlformats.org/officeDocument/2006/relationships/slideLayout" Target="../slideLayouts/slideLayout50.xml"/><Relationship Id="rId6" Type="http://schemas.openxmlformats.org/officeDocument/2006/relationships/slideLayout" Target="../slideLayouts/slideLayout55.xml"/><Relationship Id="rId11" Type="http://schemas.openxmlformats.org/officeDocument/2006/relationships/slideLayout" Target="../slideLayouts/slideLayout60.xml"/><Relationship Id="rId5" Type="http://schemas.openxmlformats.org/officeDocument/2006/relationships/slideLayout" Target="../slideLayouts/slideLayout54.xml"/><Relationship Id="rId15" Type="http://schemas.openxmlformats.org/officeDocument/2006/relationships/slideLayout" Target="../slideLayouts/slideLayout64.xml"/><Relationship Id="rId10" Type="http://schemas.openxmlformats.org/officeDocument/2006/relationships/slideLayout" Target="../slideLayouts/slideLayout59.xml"/><Relationship Id="rId19" Type="http://schemas.openxmlformats.org/officeDocument/2006/relationships/image" Target="../media/image2.png"/><Relationship Id="rId4" Type="http://schemas.openxmlformats.org/officeDocument/2006/relationships/slideLayout" Target="../slideLayouts/slideLayout53.xml"/><Relationship Id="rId9" Type="http://schemas.openxmlformats.org/officeDocument/2006/relationships/slideLayout" Target="../slideLayouts/slideLayout58.xml"/><Relationship Id="rId14" Type="http://schemas.openxmlformats.org/officeDocument/2006/relationships/slideLayout" Target="../slideLayouts/slideLayout63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1"/>
          <p:cNvSpPr txBox="1">
            <a:spLocks noGrp="1"/>
          </p:cNvSpPr>
          <p:nvPr>
            <p:ph type="title"/>
          </p:nvPr>
        </p:nvSpPr>
        <p:spPr>
          <a:xfrm>
            <a:off x="609600" y="274637"/>
            <a:ext cx="109728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R="0" lvl="1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R="0" lvl="2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R="0" lvl="3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R="0" lvl="4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R="0" lvl="5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R="0" lvl="6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R="0" lvl="7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R="0" lvl="8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endParaRPr/>
          </a:p>
        </p:txBody>
      </p:sp>
      <p:sp>
        <p:nvSpPr>
          <p:cNvPr id="11" name="Google Shape;11;p1"/>
          <p:cNvSpPr txBox="1">
            <a:spLocks noGrp="1"/>
          </p:cNvSpPr>
          <p:nvPr>
            <p:ph type="body" idx="1"/>
          </p:nvPr>
        </p:nvSpPr>
        <p:spPr>
          <a:xfrm>
            <a:off x="609600" y="1600200"/>
            <a:ext cx="10972800" cy="45259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431800" algn="l" rtl="0"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Arial"/>
              <a:buChar char="•"/>
              <a:defRPr sz="32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914400" marR="0" lvl="1" indent="-406400" algn="l" rtl="0"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–"/>
              <a:defRPr sz="28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1371600" marR="0" lvl="2" indent="-381000" algn="l" rtl="0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1828800" marR="0" lvl="3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–"/>
              <a:defRPr sz="20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2286000" marR="0" lvl="4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»"/>
              <a:defRPr sz="20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2743200" marR="0" lvl="5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»"/>
              <a:defRPr sz="20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3200400" marR="0" lvl="6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»"/>
              <a:defRPr sz="20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3657600" marR="0" lvl="7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»"/>
              <a:defRPr sz="20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4114800" marR="0" lvl="8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»"/>
              <a:defRPr sz="20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endParaRPr/>
          </a:p>
        </p:txBody>
      </p:sp>
      <p:sp>
        <p:nvSpPr>
          <p:cNvPr id="12" name="Google Shape;12;p1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endParaRPr/>
          </a:p>
        </p:txBody>
      </p:sp>
      <p:sp>
        <p:nvSpPr>
          <p:cNvPr id="13" name="Google Shape;13;p1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endParaRPr/>
          </a:p>
        </p:txBody>
      </p:sp>
      <p:sp>
        <p:nvSpPr>
          <p:cNvPr id="14" name="Google Shape;14;p1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0" marR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>
              <a:solidFill>
                <a:srgbClr val="000000"/>
              </a:solidFill>
            </a:endParaRPr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9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3" name="Google Shape;93;p14"/>
          <p:cNvSpPr txBox="1"/>
          <p:nvPr/>
        </p:nvSpPr>
        <p:spPr>
          <a:xfrm>
            <a:off x="557212" y="1098550"/>
            <a:ext cx="584200" cy="474662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1800" b="0" i="0" u="none">
              <a:solidFill>
                <a:schemeClr val="dk1"/>
              </a:solidFill>
              <a:latin typeface="Times New Roman"/>
              <a:ea typeface="Times New Roman"/>
              <a:cs typeface="Times New Roman"/>
              <a:sym typeface="Times New Roman"/>
            </a:endParaRPr>
          </a:p>
        </p:txBody>
      </p:sp>
      <p:sp>
        <p:nvSpPr>
          <p:cNvPr id="94" name="Google Shape;94;p14"/>
          <p:cNvSpPr txBox="1"/>
          <p:nvPr/>
        </p:nvSpPr>
        <p:spPr>
          <a:xfrm>
            <a:off x="1066800" y="1098550"/>
            <a:ext cx="438150" cy="474662"/>
          </a:xfrm>
          <a:prstGeom prst="rect">
            <a:avLst/>
          </a:prstGeom>
          <a:gradFill>
            <a:gsLst>
              <a:gs pos="0">
                <a:schemeClr val="accent2"/>
              </a:gs>
              <a:gs pos="100000">
                <a:schemeClr val="lt1"/>
              </a:gs>
            </a:gsLst>
            <a:lin ang="0" scaled="0"/>
          </a:gra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1800" b="0" i="0" u="none">
              <a:solidFill>
                <a:schemeClr val="dk1"/>
              </a:solidFill>
              <a:latin typeface="Times New Roman"/>
              <a:ea typeface="Times New Roman"/>
              <a:cs typeface="Times New Roman"/>
              <a:sym typeface="Times New Roman"/>
            </a:endParaRPr>
          </a:p>
        </p:txBody>
      </p:sp>
      <p:sp>
        <p:nvSpPr>
          <p:cNvPr id="95" name="Google Shape;95;p14"/>
          <p:cNvSpPr txBox="1"/>
          <p:nvPr/>
        </p:nvSpPr>
        <p:spPr>
          <a:xfrm>
            <a:off x="722312" y="1520825"/>
            <a:ext cx="561975" cy="474662"/>
          </a:xfrm>
          <a:prstGeom prst="rect">
            <a:avLst/>
          </a:prstGeom>
          <a:solidFill>
            <a:schemeClr val="folHlink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1800" b="0" i="0" u="none">
              <a:solidFill>
                <a:schemeClr val="dk1"/>
              </a:solidFill>
              <a:latin typeface="Times New Roman"/>
              <a:ea typeface="Times New Roman"/>
              <a:cs typeface="Times New Roman"/>
              <a:sym typeface="Times New Roman"/>
            </a:endParaRPr>
          </a:p>
        </p:txBody>
      </p:sp>
      <p:sp>
        <p:nvSpPr>
          <p:cNvPr id="96" name="Google Shape;96;p14"/>
          <p:cNvSpPr txBox="1"/>
          <p:nvPr/>
        </p:nvSpPr>
        <p:spPr>
          <a:xfrm>
            <a:off x="1214437" y="1520825"/>
            <a:ext cx="492125" cy="474662"/>
          </a:xfrm>
          <a:prstGeom prst="rect">
            <a:avLst/>
          </a:prstGeom>
          <a:gradFill>
            <a:gsLst>
              <a:gs pos="0">
                <a:schemeClr val="folHlink"/>
              </a:gs>
              <a:gs pos="100000">
                <a:schemeClr val="lt1"/>
              </a:gs>
            </a:gsLst>
            <a:lin ang="0" scaled="0"/>
          </a:gra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1800" b="0" i="0" u="none">
              <a:solidFill>
                <a:schemeClr val="dk1"/>
              </a:solidFill>
              <a:latin typeface="Times New Roman"/>
              <a:ea typeface="Times New Roman"/>
              <a:cs typeface="Times New Roman"/>
              <a:sym typeface="Times New Roman"/>
            </a:endParaRPr>
          </a:p>
        </p:txBody>
      </p:sp>
      <p:sp>
        <p:nvSpPr>
          <p:cNvPr id="97" name="Google Shape;97;p14"/>
          <p:cNvSpPr txBox="1"/>
          <p:nvPr/>
        </p:nvSpPr>
        <p:spPr>
          <a:xfrm>
            <a:off x="169862" y="1447800"/>
            <a:ext cx="746125" cy="422275"/>
          </a:xfrm>
          <a:prstGeom prst="rect">
            <a:avLst/>
          </a:prstGeom>
          <a:gradFill>
            <a:gsLst>
              <a:gs pos="0">
                <a:schemeClr val="lt1"/>
              </a:gs>
              <a:gs pos="100000">
                <a:schemeClr val="hlink"/>
              </a:gs>
            </a:gsLst>
            <a:lin ang="18900000" scaled="0"/>
          </a:gra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1800" b="0" i="0" u="none">
              <a:solidFill>
                <a:schemeClr val="dk1"/>
              </a:solidFill>
              <a:latin typeface="Times New Roman"/>
              <a:ea typeface="Times New Roman"/>
              <a:cs typeface="Times New Roman"/>
              <a:sym typeface="Times New Roman"/>
            </a:endParaRPr>
          </a:p>
        </p:txBody>
      </p:sp>
      <p:sp>
        <p:nvSpPr>
          <p:cNvPr id="98" name="Google Shape;98;p14"/>
          <p:cNvSpPr txBox="1"/>
          <p:nvPr/>
        </p:nvSpPr>
        <p:spPr>
          <a:xfrm>
            <a:off x="1016000" y="990600"/>
            <a:ext cx="42862" cy="1052512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1800" b="0" i="0" u="none">
              <a:solidFill>
                <a:schemeClr val="dk1"/>
              </a:solidFill>
              <a:latin typeface="Times New Roman"/>
              <a:ea typeface="Times New Roman"/>
              <a:cs typeface="Times New Roman"/>
              <a:sym typeface="Times New Roman"/>
            </a:endParaRPr>
          </a:p>
        </p:txBody>
      </p:sp>
      <p:sp>
        <p:nvSpPr>
          <p:cNvPr id="99" name="Google Shape;99;p14"/>
          <p:cNvSpPr txBox="1"/>
          <p:nvPr/>
        </p:nvSpPr>
        <p:spPr>
          <a:xfrm>
            <a:off x="590550" y="1781175"/>
            <a:ext cx="10968037" cy="31750"/>
          </a:xfrm>
          <a:prstGeom prst="rect">
            <a:avLst/>
          </a:prstGeom>
          <a:gradFill>
            <a:gsLst>
              <a:gs pos="0">
                <a:schemeClr val="lt2"/>
              </a:gs>
              <a:gs pos="100000">
                <a:schemeClr val="lt1"/>
              </a:gs>
            </a:gsLst>
            <a:lin ang="0" scaled="0"/>
          </a:gra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1800" b="0" i="0" u="none">
              <a:solidFill>
                <a:schemeClr val="dk1"/>
              </a:solidFill>
              <a:latin typeface="Times New Roman"/>
              <a:ea typeface="Times New Roman"/>
              <a:cs typeface="Times New Roman"/>
              <a:sym typeface="Times New Roman"/>
            </a:endParaRPr>
          </a:p>
        </p:txBody>
      </p:sp>
      <p:sp>
        <p:nvSpPr>
          <p:cNvPr id="100" name="Google Shape;100;p14"/>
          <p:cNvSpPr txBox="1">
            <a:spLocks noGrp="1"/>
          </p:cNvSpPr>
          <p:nvPr>
            <p:ph type="title"/>
          </p:nvPr>
        </p:nvSpPr>
        <p:spPr>
          <a:xfrm>
            <a:off x="1535112" y="214312"/>
            <a:ext cx="10390187" cy="14620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endParaRPr/>
          </a:p>
        </p:txBody>
      </p:sp>
      <p:sp>
        <p:nvSpPr>
          <p:cNvPr id="101" name="Google Shape;101;p14"/>
          <p:cNvSpPr txBox="1">
            <a:spLocks noGrp="1"/>
          </p:cNvSpPr>
          <p:nvPr>
            <p:ph type="body" idx="1"/>
          </p:nvPr>
        </p:nvSpPr>
        <p:spPr>
          <a:xfrm>
            <a:off x="1576387" y="2017712"/>
            <a:ext cx="103632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350520" algn="l" rtl="0">
              <a:spcBef>
                <a:spcPts val="640"/>
              </a:spcBef>
              <a:spcAft>
                <a:spcPts val="0"/>
              </a:spcAft>
              <a:buClr>
                <a:schemeClr val="folHlink"/>
              </a:buClr>
              <a:buSzPts val="1920"/>
              <a:buFont typeface="Noto Sans Symbols"/>
              <a:buChar char="■"/>
              <a:defRPr sz="32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L="914400" marR="0" lvl="1" indent="-326390" algn="l" rtl="0">
              <a:spcBef>
                <a:spcPts val="560"/>
              </a:spcBef>
              <a:spcAft>
                <a:spcPts val="0"/>
              </a:spcAft>
              <a:buClr>
                <a:schemeClr val="hlink"/>
              </a:buClr>
              <a:buSzPts val="1540"/>
              <a:buFont typeface="Noto Sans Symbols"/>
              <a:buChar char="■"/>
              <a:defRPr sz="28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L="1371600" marR="0" lvl="2" indent="-304800" algn="l" rtl="0">
              <a:spcBef>
                <a:spcPts val="480"/>
              </a:spcBef>
              <a:spcAft>
                <a:spcPts val="0"/>
              </a:spcAft>
              <a:buClr>
                <a:schemeClr val="folHlink"/>
              </a:buClr>
              <a:buSzPts val="1200"/>
              <a:buFont typeface="Noto Sans Symbols"/>
              <a:buChar char="■"/>
              <a:defRPr sz="24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L="1828800" marR="0" lvl="3" indent="-298450" algn="l" rtl="0">
              <a:spcBef>
                <a:spcPts val="400"/>
              </a:spcBef>
              <a:spcAft>
                <a:spcPts val="0"/>
              </a:spcAft>
              <a:buClr>
                <a:schemeClr val="accent2"/>
              </a:buClr>
              <a:buSzPts val="1100"/>
              <a:buFont typeface="Noto Sans Symbols"/>
              <a:buChar char="■"/>
              <a:defRPr sz="20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L="2286000" marR="0" lvl="4" indent="-292100" algn="l" rtl="0"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ts val="1000"/>
              <a:buFont typeface="Noto Sans Symbols"/>
              <a:buChar char="■"/>
              <a:defRPr sz="20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L="2743200" marR="0" lvl="5" indent="-292100" algn="l" rtl="0"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ts val="1000"/>
              <a:buFont typeface="Noto Sans Symbols"/>
              <a:buChar char="■"/>
              <a:defRPr sz="20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L="3200400" marR="0" lvl="6" indent="-292100" algn="l" rtl="0"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ts val="1000"/>
              <a:buFont typeface="Noto Sans Symbols"/>
              <a:buChar char="■"/>
              <a:defRPr sz="20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L="3657600" marR="0" lvl="7" indent="-292100" algn="l" rtl="0"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ts val="1000"/>
              <a:buFont typeface="Noto Sans Symbols"/>
              <a:buChar char="■"/>
              <a:defRPr sz="20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L="4114800" marR="0" lvl="8" indent="-292100" algn="l" rtl="0"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ts val="1000"/>
              <a:buFont typeface="Noto Sans Symbols"/>
              <a:buChar char="■"/>
              <a:defRPr sz="20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endParaRPr/>
          </a:p>
        </p:txBody>
      </p:sp>
      <p:sp>
        <p:nvSpPr>
          <p:cNvPr id="102" name="Google Shape;102;p14"/>
          <p:cNvSpPr txBox="1">
            <a:spLocks noGrp="1"/>
          </p:cNvSpPr>
          <p:nvPr>
            <p:ph type="dt" idx="10"/>
          </p:nvPr>
        </p:nvSpPr>
        <p:spPr>
          <a:xfrm>
            <a:off x="1549400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endParaRPr/>
          </a:p>
        </p:txBody>
      </p:sp>
      <p:sp>
        <p:nvSpPr>
          <p:cNvPr id="103" name="Google Shape;103;p14"/>
          <p:cNvSpPr txBox="1">
            <a:spLocks noGrp="1"/>
          </p:cNvSpPr>
          <p:nvPr>
            <p:ph type="ftr" idx="11"/>
          </p:nvPr>
        </p:nvSpPr>
        <p:spPr>
          <a:xfrm>
            <a:off x="4876800" y="6243637"/>
            <a:ext cx="3860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endParaRPr/>
          </a:p>
        </p:txBody>
      </p:sp>
      <p:sp>
        <p:nvSpPr>
          <p:cNvPr id="104" name="Google Shape;104;p14"/>
          <p:cNvSpPr txBox="1">
            <a:spLocks noGrp="1"/>
          </p:cNvSpPr>
          <p:nvPr>
            <p:ph type="sldNum" idx="12"/>
          </p:nvPr>
        </p:nvSpPr>
        <p:spPr>
          <a:xfrm>
            <a:off x="9390062" y="6243637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L="0" marR="0" lvl="1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L="0" marR="0" lvl="2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L="0" marR="0" lvl="3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L="0" marR="0" lvl="4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L="0" marR="0" lvl="5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L="0" marR="0" lvl="6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L="0" marR="0" lvl="7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L="0" marR="0" lvl="8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Tahoma"/>
              <a:buNone/>
              <a:defRPr sz="1400" b="0" i="0" u="none">
                <a:solidFill>
                  <a:srgbClr val="000000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60" r:id="rId1"/>
    <p:sldLayoutId id="2147483661" r:id="rId2"/>
    <p:sldLayoutId id="2147483662" r:id="rId3"/>
    <p:sldLayoutId id="2147483663" r:id="rId4"/>
    <p:sldLayoutId id="2147483664" r:id="rId5"/>
    <p:sldLayoutId id="2147483665" r:id="rId6"/>
    <p:sldLayoutId id="2147483666" r:id="rId7"/>
    <p:sldLayoutId id="2147483667" r:id="rId8"/>
    <p:sldLayoutId id="2147483668" r:id="rId9"/>
    <p:sldLayoutId id="2147483669" r:id="rId10"/>
    <p:sldLayoutId id="2147483670" r:id="rId11"/>
    <p:sldLayoutId id="2147483671" r:id="rId12"/>
    <p:sldLayoutId id="2147483672" r:id="rId13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12">
            <a:alphaModFix/>
          </a:blip>
          <a:stretch>
            <a:fillRect/>
          </a:stretch>
        </a:blipFill>
        <a:effectLst/>
      </p:bgPr>
    </p:bg>
    <p:spTree>
      <p:nvGrpSpPr>
        <p:cNvPr id="1" name="Shape 1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9" name="Google Shape;189;p28"/>
          <p:cNvSpPr txBox="1">
            <a:spLocks noGrp="1"/>
          </p:cNvSpPr>
          <p:nvPr>
            <p:ph type="title"/>
          </p:nvPr>
        </p:nvSpPr>
        <p:spPr>
          <a:xfrm>
            <a:off x="609600" y="292100"/>
            <a:ext cx="10972800" cy="1384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lt2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lt2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lt2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lt2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lt2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lt2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lt2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lt2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lt2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endParaRPr/>
          </a:p>
        </p:txBody>
      </p:sp>
      <p:sp>
        <p:nvSpPr>
          <p:cNvPr id="190" name="Google Shape;190;p28"/>
          <p:cNvSpPr txBox="1">
            <a:spLocks noGrp="1"/>
          </p:cNvSpPr>
          <p:nvPr>
            <p:ph type="body" idx="1"/>
          </p:nvPr>
        </p:nvSpPr>
        <p:spPr>
          <a:xfrm>
            <a:off x="609600" y="1905000"/>
            <a:ext cx="109728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472440" algn="l" rtl="0">
              <a:spcBef>
                <a:spcPts val="640"/>
              </a:spcBef>
              <a:spcAft>
                <a:spcPts val="0"/>
              </a:spcAft>
              <a:buClr>
                <a:schemeClr val="hlink"/>
              </a:buClr>
              <a:buSzPts val="3840"/>
              <a:buFont typeface="Tahoma"/>
              <a:buChar char="•"/>
              <a:defRPr sz="3200" b="0" i="0" u="none" strike="noStrike" cap="none">
                <a:solidFill>
                  <a:schemeClr val="lt1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L="914400" marR="0" lvl="1" indent="-406400" algn="l" rtl="0">
              <a:spcBef>
                <a:spcPts val="56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Tahoma"/>
              <a:buChar char="–"/>
              <a:defRPr sz="2800" b="0" i="0" u="none" strike="noStrike" cap="none">
                <a:solidFill>
                  <a:schemeClr val="lt1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L="1371600" marR="0" lvl="2" indent="-411480" algn="l" rtl="0">
              <a:spcBef>
                <a:spcPts val="480"/>
              </a:spcBef>
              <a:spcAft>
                <a:spcPts val="0"/>
              </a:spcAft>
              <a:buClr>
                <a:schemeClr val="hlink"/>
              </a:buClr>
              <a:buSzPts val="2880"/>
              <a:buFont typeface="Tahoma"/>
              <a:buChar char="•"/>
              <a:defRPr sz="2400" b="0" i="0" u="none" strike="noStrike" cap="none">
                <a:solidFill>
                  <a:schemeClr val="lt1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L="1828800" marR="0" lvl="3" indent="-355600" algn="l" rtl="0">
              <a:spcBef>
                <a:spcPts val="400"/>
              </a:spcBef>
              <a:spcAft>
                <a:spcPts val="0"/>
              </a:spcAft>
              <a:buClr>
                <a:schemeClr val="lt1"/>
              </a:buClr>
              <a:buSzPts val="2000"/>
              <a:buFont typeface="Tahoma"/>
              <a:buChar char="–"/>
              <a:defRPr sz="2000" b="0" i="0" u="none" strike="noStrike" cap="none">
                <a:solidFill>
                  <a:schemeClr val="lt1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L="2286000" marR="0" lvl="4" indent="-330200" algn="l" rtl="0">
              <a:spcBef>
                <a:spcPts val="400"/>
              </a:spcBef>
              <a:spcAft>
                <a:spcPts val="0"/>
              </a:spcAft>
              <a:buClr>
                <a:schemeClr val="hlink"/>
              </a:buClr>
              <a:buSzPts val="1600"/>
              <a:buFont typeface="Noto Sans Symbols"/>
              <a:buChar char="❖"/>
              <a:defRPr sz="2000" b="0" i="0" u="none" strike="noStrike" cap="none">
                <a:solidFill>
                  <a:schemeClr val="lt1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L="2743200" marR="0" lvl="5" indent="-330200" algn="l" rtl="0">
              <a:spcBef>
                <a:spcPts val="400"/>
              </a:spcBef>
              <a:spcAft>
                <a:spcPts val="0"/>
              </a:spcAft>
              <a:buClr>
                <a:schemeClr val="hlink"/>
              </a:buClr>
              <a:buSzPts val="1600"/>
              <a:buFont typeface="Noto Sans Symbols"/>
              <a:buChar char="❖"/>
              <a:defRPr sz="2000" b="0" i="0" u="none" strike="noStrike" cap="none">
                <a:solidFill>
                  <a:schemeClr val="lt1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L="3200400" marR="0" lvl="6" indent="-330200" algn="l" rtl="0">
              <a:spcBef>
                <a:spcPts val="400"/>
              </a:spcBef>
              <a:spcAft>
                <a:spcPts val="0"/>
              </a:spcAft>
              <a:buClr>
                <a:schemeClr val="hlink"/>
              </a:buClr>
              <a:buSzPts val="1600"/>
              <a:buFont typeface="Noto Sans Symbols"/>
              <a:buChar char="❖"/>
              <a:defRPr sz="2000" b="0" i="0" u="none" strike="noStrike" cap="none">
                <a:solidFill>
                  <a:schemeClr val="lt1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L="3657600" marR="0" lvl="7" indent="-330200" algn="l" rtl="0">
              <a:spcBef>
                <a:spcPts val="400"/>
              </a:spcBef>
              <a:spcAft>
                <a:spcPts val="0"/>
              </a:spcAft>
              <a:buClr>
                <a:schemeClr val="hlink"/>
              </a:buClr>
              <a:buSzPts val="1600"/>
              <a:buFont typeface="Noto Sans Symbols"/>
              <a:buChar char="❖"/>
              <a:defRPr sz="2000" b="0" i="0" u="none" strike="noStrike" cap="none">
                <a:solidFill>
                  <a:schemeClr val="lt1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L="4114800" marR="0" lvl="8" indent="-330200" algn="l" rtl="0">
              <a:spcBef>
                <a:spcPts val="400"/>
              </a:spcBef>
              <a:spcAft>
                <a:spcPts val="0"/>
              </a:spcAft>
              <a:buClr>
                <a:schemeClr val="hlink"/>
              </a:buClr>
              <a:buSzPts val="1600"/>
              <a:buFont typeface="Noto Sans Symbols"/>
              <a:buChar char="❖"/>
              <a:defRPr sz="2000" b="0" i="0" u="none" strike="noStrike" cap="none">
                <a:solidFill>
                  <a:schemeClr val="lt1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endParaRPr/>
          </a:p>
        </p:txBody>
      </p:sp>
      <p:sp>
        <p:nvSpPr>
          <p:cNvPr id="191" name="Google Shape;191;p28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endParaRPr/>
          </a:p>
        </p:txBody>
      </p:sp>
      <p:sp>
        <p:nvSpPr>
          <p:cNvPr id="192" name="Google Shape;192;p28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endParaRPr/>
          </a:p>
        </p:txBody>
      </p:sp>
      <p:sp>
        <p:nvSpPr>
          <p:cNvPr id="193" name="Google Shape;193;p28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>
              <a:solidFill>
                <a:srgbClr val="000000"/>
              </a:solidFill>
            </a:endParaRPr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2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8" name="Google Shape;258;p39"/>
          <p:cNvSpPr txBox="1">
            <a:spLocks noGrp="1"/>
          </p:cNvSpPr>
          <p:nvPr>
            <p:ph type="title"/>
          </p:nvPr>
        </p:nvSpPr>
        <p:spPr>
          <a:xfrm>
            <a:off x="838200" y="365125"/>
            <a:ext cx="10515600" cy="13255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259" name="Google Shape;259;p39"/>
          <p:cNvSpPr txBox="1"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40640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•"/>
              <a:defRPr sz="2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3810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355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260" name="Google Shape;260;p39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endParaRPr/>
          </a:p>
        </p:txBody>
      </p:sp>
      <p:sp>
        <p:nvSpPr>
          <p:cNvPr id="261" name="Google Shape;261;p39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endParaRPr/>
          </a:p>
        </p:txBody>
      </p:sp>
      <p:sp>
        <p:nvSpPr>
          <p:cNvPr id="262" name="Google Shape;262;p39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L="0" marR="0" lvl="1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L="0" marR="0" lvl="2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L="0" marR="0" lvl="3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L="0" marR="0" lvl="4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L="0" marR="0" lvl="5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L="0" marR="0" lvl="6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L="0" marR="0" lvl="7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L="0" marR="0" lvl="8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98989"/>
              </a:buClr>
              <a:buSzPts val="1200"/>
              <a:buFont typeface="Times New Roman"/>
              <a:buNone/>
              <a:defRPr sz="1200" b="0" i="0" u="none">
                <a:solidFill>
                  <a:srgbClr val="898989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 sz="140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83" r:id="rId1"/>
    <p:sldLayoutId id="2147483684" r:id="rId2"/>
    <p:sldLayoutId id="2147483685" r:id="rId3"/>
    <p:sldLayoutId id="2147483686" r:id="rId4"/>
    <p:sldLayoutId id="2147483687" r:id="rId5"/>
    <p:sldLayoutId id="2147483688" r:id="rId6"/>
    <p:sldLayoutId id="2147483689" r:id="rId7"/>
    <p:sldLayoutId id="2147483690" r:id="rId8"/>
    <p:sldLayoutId id="2147483691" r:id="rId9"/>
    <p:sldLayoutId id="2147483692" r:id="rId10"/>
    <p:sldLayoutId id="2147483693" r:id="rId11"/>
    <p:sldLayoutId id="2147483694" r:id="rId12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3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1" name="Google Shape;341;p52"/>
          <p:cNvSpPr/>
          <p:nvPr/>
        </p:nvSpPr>
        <p:spPr>
          <a:xfrm>
            <a:off x="381000" y="2803525"/>
            <a:ext cx="1587" cy="3035300"/>
          </a:xfrm>
          <a:custGeom>
            <a:avLst/>
            <a:gdLst/>
            <a:ahLst/>
            <a:cxnLst/>
            <a:rect l="l" t="t" r="r" b="b"/>
            <a:pathLst>
              <a:path w="1588" h="1912" extrusionOk="0">
                <a:moveTo>
                  <a:pt x="0" y="0"/>
                </a:moveTo>
                <a:lnTo>
                  <a:pt x="0" y="6"/>
                </a:lnTo>
                <a:lnTo>
                  <a:pt x="0" y="60"/>
                </a:lnTo>
                <a:lnTo>
                  <a:pt x="0" y="1912"/>
                </a:lnTo>
                <a:lnTo>
                  <a:pt x="0" y="0"/>
                </a:lnTo>
                <a:close/>
              </a:path>
            </a:pathLst>
          </a:custGeom>
          <a:solidFill>
            <a:srgbClr val="6BBA27"/>
          </a:solidFill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1800" b="0" i="0" u="none">
              <a:solidFill>
                <a:schemeClr val="lt1"/>
              </a:solidFill>
              <a:latin typeface="Times New Roman"/>
              <a:ea typeface="Times New Roman"/>
              <a:cs typeface="Times New Roman"/>
              <a:sym typeface="Times New Roman"/>
            </a:endParaRPr>
          </a:p>
        </p:txBody>
      </p:sp>
      <p:sp>
        <p:nvSpPr>
          <p:cNvPr id="342" name="Google Shape;342;p52"/>
          <p:cNvSpPr txBox="1">
            <a:spLocks noGrp="1"/>
          </p:cNvSpPr>
          <p:nvPr>
            <p:ph type="title"/>
          </p:nvPr>
        </p:nvSpPr>
        <p:spPr>
          <a:xfrm>
            <a:off x="609600" y="292100"/>
            <a:ext cx="10972800" cy="1384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lt2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lt2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lt2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lt2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lt2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lt2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lt2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lt2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lt2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endParaRPr/>
          </a:p>
        </p:txBody>
      </p:sp>
      <p:sp>
        <p:nvSpPr>
          <p:cNvPr id="343" name="Google Shape;343;p52"/>
          <p:cNvSpPr txBox="1">
            <a:spLocks noGrp="1"/>
          </p:cNvSpPr>
          <p:nvPr>
            <p:ph type="body" idx="1"/>
          </p:nvPr>
        </p:nvSpPr>
        <p:spPr>
          <a:xfrm>
            <a:off x="609600" y="1905000"/>
            <a:ext cx="109728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472440" algn="l" rtl="0">
              <a:spcBef>
                <a:spcPts val="640"/>
              </a:spcBef>
              <a:spcAft>
                <a:spcPts val="0"/>
              </a:spcAft>
              <a:buClr>
                <a:schemeClr val="hlink"/>
              </a:buClr>
              <a:buSzPts val="3840"/>
              <a:buFont typeface="Tahoma"/>
              <a:buChar char="•"/>
              <a:defRPr sz="3200" b="0" i="0" u="none" strike="noStrike" cap="none">
                <a:solidFill>
                  <a:schemeClr val="lt1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L="914400" marR="0" lvl="1" indent="-406400" algn="l" rtl="0">
              <a:spcBef>
                <a:spcPts val="56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Tahoma"/>
              <a:buChar char="–"/>
              <a:defRPr sz="2800" b="0" i="0" u="none" strike="noStrike" cap="none">
                <a:solidFill>
                  <a:schemeClr val="lt1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L="1371600" marR="0" lvl="2" indent="-411480" algn="l" rtl="0">
              <a:spcBef>
                <a:spcPts val="480"/>
              </a:spcBef>
              <a:spcAft>
                <a:spcPts val="0"/>
              </a:spcAft>
              <a:buClr>
                <a:schemeClr val="hlink"/>
              </a:buClr>
              <a:buSzPts val="2880"/>
              <a:buFont typeface="Tahoma"/>
              <a:buChar char="•"/>
              <a:defRPr sz="2400" b="0" i="0" u="none" strike="noStrike" cap="none">
                <a:solidFill>
                  <a:schemeClr val="lt1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L="1828800" marR="0" lvl="3" indent="-355600" algn="l" rtl="0">
              <a:spcBef>
                <a:spcPts val="400"/>
              </a:spcBef>
              <a:spcAft>
                <a:spcPts val="0"/>
              </a:spcAft>
              <a:buClr>
                <a:schemeClr val="lt1"/>
              </a:buClr>
              <a:buSzPts val="2000"/>
              <a:buFont typeface="Tahoma"/>
              <a:buChar char="–"/>
              <a:defRPr sz="2000" b="0" i="0" u="none" strike="noStrike" cap="none">
                <a:solidFill>
                  <a:schemeClr val="lt1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L="2286000" marR="0" lvl="4" indent="-330200" algn="l" rtl="0">
              <a:spcBef>
                <a:spcPts val="400"/>
              </a:spcBef>
              <a:spcAft>
                <a:spcPts val="0"/>
              </a:spcAft>
              <a:buClr>
                <a:schemeClr val="hlink"/>
              </a:buClr>
              <a:buSzPts val="1600"/>
              <a:buFont typeface="Noto Sans Symbols"/>
              <a:buChar char="❖"/>
              <a:defRPr sz="2000" b="0" i="0" u="none" strike="noStrike" cap="none">
                <a:solidFill>
                  <a:schemeClr val="lt1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L="2743200" marR="0" lvl="5" indent="-330200" algn="l" rtl="0">
              <a:spcBef>
                <a:spcPts val="400"/>
              </a:spcBef>
              <a:spcAft>
                <a:spcPts val="0"/>
              </a:spcAft>
              <a:buClr>
                <a:schemeClr val="hlink"/>
              </a:buClr>
              <a:buSzPts val="1600"/>
              <a:buFont typeface="Noto Sans Symbols"/>
              <a:buChar char="❖"/>
              <a:defRPr sz="2000" b="0" i="0" u="none" strike="noStrike" cap="none">
                <a:solidFill>
                  <a:schemeClr val="lt1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L="3200400" marR="0" lvl="6" indent="-330200" algn="l" rtl="0">
              <a:spcBef>
                <a:spcPts val="400"/>
              </a:spcBef>
              <a:spcAft>
                <a:spcPts val="0"/>
              </a:spcAft>
              <a:buClr>
                <a:schemeClr val="hlink"/>
              </a:buClr>
              <a:buSzPts val="1600"/>
              <a:buFont typeface="Noto Sans Symbols"/>
              <a:buChar char="❖"/>
              <a:defRPr sz="2000" b="0" i="0" u="none" strike="noStrike" cap="none">
                <a:solidFill>
                  <a:schemeClr val="lt1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L="3657600" marR="0" lvl="7" indent="-330200" algn="l" rtl="0">
              <a:spcBef>
                <a:spcPts val="400"/>
              </a:spcBef>
              <a:spcAft>
                <a:spcPts val="0"/>
              </a:spcAft>
              <a:buClr>
                <a:schemeClr val="hlink"/>
              </a:buClr>
              <a:buSzPts val="1600"/>
              <a:buFont typeface="Noto Sans Symbols"/>
              <a:buChar char="❖"/>
              <a:defRPr sz="2000" b="0" i="0" u="none" strike="noStrike" cap="none">
                <a:solidFill>
                  <a:schemeClr val="lt1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L="4114800" marR="0" lvl="8" indent="-330200" algn="l" rtl="0">
              <a:spcBef>
                <a:spcPts val="400"/>
              </a:spcBef>
              <a:spcAft>
                <a:spcPts val="0"/>
              </a:spcAft>
              <a:buClr>
                <a:schemeClr val="hlink"/>
              </a:buClr>
              <a:buSzPts val="1600"/>
              <a:buFont typeface="Noto Sans Symbols"/>
              <a:buChar char="❖"/>
              <a:defRPr sz="2000" b="0" i="0" u="none" strike="noStrike" cap="none">
                <a:solidFill>
                  <a:schemeClr val="lt1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endParaRPr/>
          </a:p>
        </p:txBody>
      </p:sp>
      <p:sp>
        <p:nvSpPr>
          <p:cNvPr id="344" name="Google Shape;344;p52"/>
          <p:cNvSpPr txBox="1">
            <a:spLocks noGrp="1"/>
          </p:cNvSpPr>
          <p:nvPr>
            <p:ph type="ftr" idx="11"/>
          </p:nvPr>
        </p:nvSpPr>
        <p:spPr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endParaRPr/>
          </a:p>
        </p:txBody>
      </p:sp>
      <p:sp>
        <p:nvSpPr>
          <p:cNvPr id="345" name="Google Shape;345;p52"/>
          <p:cNvSpPr txBox="1">
            <a:spLocks noGrp="1"/>
          </p:cNvSpPr>
          <p:nvPr>
            <p:ph type="sldNum" idx="12"/>
          </p:nvPr>
        </p:nvSpPr>
        <p:spPr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  <a:defRPr sz="1400" b="0" i="0" u="non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>
              <a:solidFill>
                <a:srgbClr val="000000"/>
              </a:solidFill>
            </a:endParaRPr>
          </a:p>
        </p:txBody>
      </p:sp>
      <p:sp>
        <p:nvSpPr>
          <p:cNvPr id="346" name="Google Shape;346;p52"/>
          <p:cNvSpPr txBox="1">
            <a:spLocks noGrp="1"/>
          </p:cNvSpPr>
          <p:nvPr>
            <p:ph type="dt" idx="10"/>
          </p:nvPr>
        </p:nvSpPr>
        <p:spPr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lt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95" r:id="rId1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3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54" name="Google Shape;354;p54"/>
          <p:cNvGrpSpPr/>
          <p:nvPr/>
        </p:nvGrpSpPr>
        <p:grpSpPr>
          <a:xfrm>
            <a:off x="0" y="2438400"/>
            <a:ext cx="12012612" cy="1052512"/>
            <a:chOff x="0" y="1536"/>
            <a:chExt cx="5675" cy="663"/>
          </a:xfrm>
        </p:grpSpPr>
        <p:grpSp>
          <p:nvGrpSpPr>
            <p:cNvPr id="355" name="Google Shape;355;p54"/>
            <p:cNvGrpSpPr/>
            <p:nvPr/>
          </p:nvGrpSpPr>
          <p:grpSpPr>
            <a:xfrm>
              <a:off x="183" y="1604"/>
              <a:ext cx="447" cy="299"/>
              <a:chOff x="720" y="336"/>
              <a:chExt cx="622" cy="432"/>
            </a:xfrm>
          </p:grpSpPr>
          <p:sp>
            <p:nvSpPr>
              <p:cNvPr id="356" name="Google Shape;356;p54"/>
              <p:cNvSpPr txBox="1"/>
              <p:nvPr/>
            </p:nvSpPr>
            <p:spPr>
              <a:xfrm>
                <a:off x="720" y="336"/>
                <a:ext cx="382" cy="432"/>
              </a:xfrm>
              <a:prstGeom prst="rect">
                <a:avLst/>
              </a:prstGeom>
              <a:solidFill>
                <a:schemeClr val="folHlink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>
                  <a:solidFill>
                    <a:schemeClr val="dk1"/>
                  </a:solidFill>
                  <a:latin typeface="Times New Roman"/>
                  <a:ea typeface="Times New Roman"/>
                  <a:cs typeface="Times New Roman"/>
                  <a:sym typeface="Times New Roman"/>
                </a:endParaRPr>
              </a:p>
            </p:txBody>
          </p:sp>
          <p:sp>
            <p:nvSpPr>
              <p:cNvPr id="357" name="Google Shape;357;p54"/>
              <p:cNvSpPr txBox="1"/>
              <p:nvPr/>
            </p:nvSpPr>
            <p:spPr>
              <a:xfrm>
                <a:off x="1055" y="336"/>
                <a:ext cx="287" cy="432"/>
              </a:xfrm>
              <a:prstGeom prst="rect">
                <a:avLst/>
              </a:prstGeom>
              <a:gradFill>
                <a:gsLst>
                  <a:gs pos="0">
                    <a:schemeClr val="folHlink"/>
                  </a:gs>
                  <a:gs pos="100000">
                    <a:schemeClr val="lt1"/>
                  </a:gs>
                </a:gsLst>
                <a:lin ang="0" scaled="0"/>
              </a:gra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>
                  <a:solidFill>
                    <a:schemeClr val="dk1"/>
                  </a:solidFill>
                  <a:latin typeface="Times New Roman"/>
                  <a:ea typeface="Times New Roman"/>
                  <a:cs typeface="Times New Roman"/>
                  <a:sym typeface="Times New Roman"/>
                </a:endParaRPr>
              </a:p>
            </p:txBody>
          </p:sp>
        </p:grpSp>
        <p:grpSp>
          <p:nvGrpSpPr>
            <p:cNvPr id="358" name="Google Shape;358;p54"/>
            <p:cNvGrpSpPr/>
            <p:nvPr/>
          </p:nvGrpSpPr>
          <p:grpSpPr>
            <a:xfrm>
              <a:off x="261" y="1870"/>
              <a:ext cx="465" cy="299"/>
              <a:chOff x="912" y="2640"/>
              <a:chExt cx="672" cy="432"/>
            </a:xfrm>
          </p:grpSpPr>
          <p:sp>
            <p:nvSpPr>
              <p:cNvPr id="359" name="Google Shape;359;p54"/>
              <p:cNvSpPr txBox="1"/>
              <p:nvPr/>
            </p:nvSpPr>
            <p:spPr>
              <a:xfrm>
                <a:off x="912" y="2640"/>
                <a:ext cx="384" cy="432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>
                  <a:solidFill>
                    <a:schemeClr val="dk1"/>
                  </a:solidFill>
                  <a:latin typeface="Times New Roman"/>
                  <a:ea typeface="Times New Roman"/>
                  <a:cs typeface="Times New Roman"/>
                  <a:sym typeface="Times New Roman"/>
                </a:endParaRPr>
              </a:p>
            </p:txBody>
          </p:sp>
          <p:sp>
            <p:nvSpPr>
              <p:cNvPr id="360" name="Google Shape;360;p54"/>
              <p:cNvSpPr txBox="1"/>
              <p:nvPr/>
            </p:nvSpPr>
            <p:spPr>
              <a:xfrm>
                <a:off x="1249" y="2640"/>
                <a:ext cx="335" cy="432"/>
              </a:xfrm>
              <a:prstGeom prst="rect">
                <a:avLst/>
              </a:prstGeom>
              <a:gradFill>
                <a:gsLst>
                  <a:gs pos="0">
                    <a:schemeClr val="accent2"/>
                  </a:gs>
                  <a:gs pos="100000">
                    <a:schemeClr val="lt1"/>
                  </a:gs>
                </a:gsLst>
                <a:lin ang="0" scaled="0"/>
              </a:gra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>
                  <a:solidFill>
                    <a:schemeClr val="dk1"/>
                  </a:solidFill>
                  <a:latin typeface="Times New Roman"/>
                  <a:ea typeface="Times New Roman"/>
                  <a:cs typeface="Times New Roman"/>
                  <a:sym typeface="Times New Roman"/>
                </a:endParaRPr>
              </a:p>
            </p:txBody>
          </p:sp>
        </p:grpSp>
        <p:sp>
          <p:nvSpPr>
            <p:cNvPr id="361" name="Google Shape;361;p54"/>
            <p:cNvSpPr txBox="1"/>
            <p:nvPr/>
          </p:nvSpPr>
          <p:spPr>
            <a:xfrm>
              <a:off x="0" y="1824"/>
              <a:ext cx="353" cy="266"/>
            </a:xfrm>
            <a:prstGeom prst="rect">
              <a:avLst/>
            </a:prstGeom>
            <a:gradFill>
              <a:gsLst>
                <a:gs pos="0">
                  <a:schemeClr val="lt1"/>
                </a:gs>
                <a:gs pos="100000">
                  <a:schemeClr val="hlink"/>
                </a:gs>
              </a:gsLst>
              <a:lin ang="18900000" scaled="0"/>
            </a:gra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endParaRPr>
            </a:p>
          </p:txBody>
        </p:sp>
        <p:sp>
          <p:nvSpPr>
            <p:cNvPr id="362" name="Google Shape;362;p54"/>
            <p:cNvSpPr txBox="1"/>
            <p:nvPr/>
          </p:nvSpPr>
          <p:spPr>
            <a:xfrm>
              <a:off x="400" y="1536"/>
              <a:ext cx="20" cy="663"/>
            </a:xfrm>
            <a:prstGeom prst="rect">
              <a:avLst/>
            </a:pr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endParaRPr>
            </a:p>
          </p:txBody>
        </p:sp>
        <p:sp>
          <p:nvSpPr>
            <p:cNvPr id="363" name="Google Shape;363;p54"/>
            <p:cNvSpPr txBox="1"/>
            <p:nvPr/>
          </p:nvSpPr>
          <p:spPr>
            <a:xfrm rot="10800000" flipH="1">
              <a:off x="199" y="2054"/>
              <a:ext cx="5476" cy="35"/>
            </a:xfrm>
            <a:prstGeom prst="rect">
              <a:avLst/>
            </a:prstGeom>
            <a:gradFill>
              <a:gsLst>
                <a:gs pos="0">
                  <a:schemeClr val="lt2"/>
                </a:gs>
                <a:gs pos="100000">
                  <a:schemeClr val="lt1"/>
                </a:gs>
              </a:gsLst>
              <a:lin ang="0" scaled="0"/>
            </a:gra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endParaRPr>
            </a:p>
          </p:txBody>
        </p:sp>
      </p:grpSp>
      <p:sp>
        <p:nvSpPr>
          <p:cNvPr id="364" name="Google Shape;364;p54"/>
          <p:cNvSpPr txBox="1">
            <a:spLocks noGrp="1"/>
          </p:cNvSpPr>
          <p:nvPr>
            <p:ph type="title"/>
          </p:nvPr>
        </p:nvSpPr>
        <p:spPr>
          <a:xfrm>
            <a:off x="1535112" y="214312"/>
            <a:ext cx="10390187" cy="14620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4400" b="0" i="0" u="none" strike="noStrike" cap="none">
                <a:solidFill>
                  <a:schemeClr val="dk2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endParaRPr/>
          </a:p>
        </p:txBody>
      </p:sp>
      <p:sp>
        <p:nvSpPr>
          <p:cNvPr id="365" name="Google Shape;365;p54"/>
          <p:cNvSpPr txBox="1">
            <a:spLocks noGrp="1"/>
          </p:cNvSpPr>
          <p:nvPr>
            <p:ph type="body" idx="1"/>
          </p:nvPr>
        </p:nvSpPr>
        <p:spPr>
          <a:xfrm>
            <a:off x="1576387" y="2017712"/>
            <a:ext cx="103632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350520" algn="l" rtl="0">
              <a:spcBef>
                <a:spcPts val="640"/>
              </a:spcBef>
              <a:spcAft>
                <a:spcPts val="0"/>
              </a:spcAft>
              <a:buClr>
                <a:schemeClr val="folHlink"/>
              </a:buClr>
              <a:buSzPts val="1920"/>
              <a:buFont typeface="Noto Sans Symbols"/>
              <a:buChar char="■"/>
              <a:defRPr sz="32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L="914400" marR="0" lvl="1" indent="-326390" algn="l" rtl="0">
              <a:spcBef>
                <a:spcPts val="560"/>
              </a:spcBef>
              <a:spcAft>
                <a:spcPts val="0"/>
              </a:spcAft>
              <a:buClr>
                <a:schemeClr val="hlink"/>
              </a:buClr>
              <a:buSzPts val="1540"/>
              <a:buFont typeface="Noto Sans Symbols"/>
              <a:buChar char="■"/>
              <a:defRPr sz="28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L="1371600" marR="0" lvl="2" indent="-304800" algn="l" rtl="0">
              <a:spcBef>
                <a:spcPts val="480"/>
              </a:spcBef>
              <a:spcAft>
                <a:spcPts val="0"/>
              </a:spcAft>
              <a:buClr>
                <a:schemeClr val="folHlink"/>
              </a:buClr>
              <a:buSzPts val="1200"/>
              <a:buFont typeface="Noto Sans Symbols"/>
              <a:buChar char="■"/>
              <a:defRPr sz="24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L="1828800" marR="0" lvl="3" indent="-298450" algn="l" rtl="0">
              <a:spcBef>
                <a:spcPts val="400"/>
              </a:spcBef>
              <a:spcAft>
                <a:spcPts val="0"/>
              </a:spcAft>
              <a:buClr>
                <a:schemeClr val="accent2"/>
              </a:buClr>
              <a:buSzPts val="1100"/>
              <a:buFont typeface="Noto Sans Symbols"/>
              <a:buChar char="■"/>
              <a:defRPr sz="20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L="2286000" marR="0" lvl="4" indent="-292100" algn="l" rtl="0"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ts val="1000"/>
              <a:buFont typeface="Noto Sans Symbols"/>
              <a:buChar char="■"/>
              <a:defRPr sz="20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L="2743200" marR="0" lvl="5" indent="-292100" algn="l" rtl="0"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ts val="1000"/>
              <a:buFont typeface="Noto Sans Symbols"/>
              <a:buChar char="■"/>
              <a:defRPr sz="20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L="3200400" marR="0" lvl="6" indent="-292100" algn="l" rtl="0"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ts val="1000"/>
              <a:buFont typeface="Noto Sans Symbols"/>
              <a:buChar char="■"/>
              <a:defRPr sz="20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L="3657600" marR="0" lvl="7" indent="-292100" algn="l" rtl="0"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ts val="1000"/>
              <a:buFont typeface="Noto Sans Symbols"/>
              <a:buChar char="■"/>
              <a:defRPr sz="20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L="4114800" marR="0" lvl="8" indent="-292100" algn="l" rtl="0"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ts val="1000"/>
              <a:buFont typeface="Noto Sans Symbols"/>
              <a:buChar char="■"/>
              <a:defRPr sz="20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endParaRPr/>
          </a:p>
        </p:txBody>
      </p:sp>
      <p:sp>
        <p:nvSpPr>
          <p:cNvPr id="366" name="Google Shape;366;p54"/>
          <p:cNvSpPr txBox="1">
            <a:spLocks noGrp="1"/>
          </p:cNvSpPr>
          <p:nvPr>
            <p:ph type="dt" idx="10"/>
          </p:nvPr>
        </p:nvSpPr>
        <p:spPr>
          <a:xfrm>
            <a:off x="1320800" y="6248400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endParaRPr/>
          </a:p>
        </p:txBody>
      </p:sp>
      <p:sp>
        <p:nvSpPr>
          <p:cNvPr id="367" name="Google Shape;367;p54"/>
          <p:cNvSpPr txBox="1">
            <a:spLocks noGrp="1"/>
          </p:cNvSpPr>
          <p:nvPr>
            <p:ph type="ftr" idx="11"/>
          </p:nvPr>
        </p:nvSpPr>
        <p:spPr>
          <a:xfrm>
            <a:off x="4572000" y="6248400"/>
            <a:ext cx="38608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9pPr>
          </a:lstStyle>
          <a:p>
            <a:endParaRPr/>
          </a:p>
        </p:txBody>
      </p:sp>
      <p:sp>
        <p:nvSpPr>
          <p:cNvPr id="368" name="Google Shape;368;p54"/>
          <p:cNvSpPr txBox="1">
            <a:spLocks noGrp="1"/>
          </p:cNvSpPr>
          <p:nvPr>
            <p:ph type="sldNum" idx="12"/>
          </p:nvPr>
        </p:nvSpPr>
        <p:spPr>
          <a:xfrm>
            <a:off x="9144000" y="6248400"/>
            <a:ext cx="2540000" cy="4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0" marR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1C1C1C"/>
              </a:buClr>
              <a:buSzPts val="1400"/>
              <a:buFont typeface="Tahoma"/>
              <a:buNone/>
              <a:defRPr sz="1400" b="0" i="0" u="none">
                <a:solidFill>
                  <a:srgbClr val="1C1C1C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marL="0" marR="0" lvl="1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1C1C1C"/>
              </a:buClr>
              <a:buSzPts val="1400"/>
              <a:buFont typeface="Tahoma"/>
              <a:buNone/>
              <a:defRPr sz="1400" b="0" i="0" u="none">
                <a:solidFill>
                  <a:srgbClr val="1C1C1C"/>
                </a:solidFill>
                <a:latin typeface="Tahoma"/>
                <a:ea typeface="Tahoma"/>
                <a:cs typeface="Tahoma"/>
                <a:sym typeface="Tahoma"/>
              </a:defRPr>
            </a:lvl2pPr>
            <a:lvl3pPr marL="0" marR="0" lvl="2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1C1C1C"/>
              </a:buClr>
              <a:buSzPts val="1400"/>
              <a:buFont typeface="Tahoma"/>
              <a:buNone/>
              <a:defRPr sz="1400" b="0" i="0" u="none">
                <a:solidFill>
                  <a:srgbClr val="1C1C1C"/>
                </a:solidFill>
                <a:latin typeface="Tahoma"/>
                <a:ea typeface="Tahoma"/>
                <a:cs typeface="Tahoma"/>
                <a:sym typeface="Tahoma"/>
              </a:defRPr>
            </a:lvl3pPr>
            <a:lvl4pPr marL="0" marR="0" lvl="3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1C1C1C"/>
              </a:buClr>
              <a:buSzPts val="1400"/>
              <a:buFont typeface="Tahoma"/>
              <a:buNone/>
              <a:defRPr sz="1400" b="0" i="0" u="none">
                <a:solidFill>
                  <a:srgbClr val="1C1C1C"/>
                </a:solidFill>
                <a:latin typeface="Tahoma"/>
                <a:ea typeface="Tahoma"/>
                <a:cs typeface="Tahoma"/>
                <a:sym typeface="Tahoma"/>
              </a:defRPr>
            </a:lvl4pPr>
            <a:lvl5pPr marL="0" marR="0" lvl="4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1C1C1C"/>
              </a:buClr>
              <a:buSzPts val="1400"/>
              <a:buFont typeface="Tahoma"/>
              <a:buNone/>
              <a:defRPr sz="1400" b="0" i="0" u="none">
                <a:solidFill>
                  <a:srgbClr val="1C1C1C"/>
                </a:solidFill>
                <a:latin typeface="Tahoma"/>
                <a:ea typeface="Tahoma"/>
                <a:cs typeface="Tahoma"/>
                <a:sym typeface="Tahoma"/>
              </a:defRPr>
            </a:lvl5pPr>
            <a:lvl6pPr marL="0" marR="0" lvl="5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1C1C1C"/>
              </a:buClr>
              <a:buSzPts val="1400"/>
              <a:buFont typeface="Tahoma"/>
              <a:buNone/>
              <a:defRPr sz="1400" b="0" i="0" u="none">
                <a:solidFill>
                  <a:srgbClr val="1C1C1C"/>
                </a:solidFill>
                <a:latin typeface="Tahoma"/>
                <a:ea typeface="Tahoma"/>
                <a:cs typeface="Tahoma"/>
                <a:sym typeface="Tahoma"/>
              </a:defRPr>
            </a:lvl6pPr>
            <a:lvl7pPr marL="0" marR="0" lvl="6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1C1C1C"/>
              </a:buClr>
              <a:buSzPts val="1400"/>
              <a:buFont typeface="Tahoma"/>
              <a:buNone/>
              <a:defRPr sz="1400" b="0" i="0" u="none">
                <a:solidFill>
                  <a:srgbClr val="1C1C1C"/>
                </a:solidFill>
                <a:latin typeface="Tahoma"/>
                <a:ea typeface="Tahoma"/>
                <a:cs typeface="Tahoma"/>
                <a:sym typeface="Tahoma"/>
              </a:defRPr>
            </a:lvl7pPr>
            <a:lvl8pPr marL="0" marR="0" lvl="7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1C1C1C"/>
              </a:buClr>
              <a:buSzPts val="1400"/>
              <a:buFont typeface="Tahoma"/>
              <a:buNone/>
              <a:defRPr sz="1400" b="0" i="0" u="none">
                <a:solidFill>
                  <a:srgbClr val="1C1C1C"/>
                </a:solidFill>
                <a:latin typeface="Tahoma"/>
                <a:ea typeface="Tahoma"/>
                <a:cs typeface="Tahoma"/>
                <a:sym typeface="Tahoma"/>
              </a:defRPr>
            </a:lvl8pPr>
            <a:lvl9pPr marL="0" marR="0" lvl="8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1C1C1C"/>
              </a:buClr>
              <a:buSzPts val="1400"/>
              <a:buFont typeface="Tahoma"/>
              <a:buNone/>
              <a:defRPr sz="1400" b="0" i="0" u="none">
                <a:solidFill>
                  <a:srgbClr val="1C1C1C"/>
                </a:solidFill>
                <a:latin typeface="Tahoma"/>
                <a:ea typeface="Tahoma"/>
                <a:cs typeface="Tahoma"/>
                <a:sym typeface="Tahoma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96" r:id="rId1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\\DROBO-FS\QuickDrops\JB\PPTX NG\Droplets\LightingOverlay.png"/>
          <p:cNvPicPr>
            <a:picLocks noChangeAspect="1" noChangeArrowheads="1"/>
          </p:cNvPicPr>
          <p:nvPr/>
        </p:nvPicPr>
        <p:blipFill>
          <a:blip r:embed="rId19">
            <a:alphaModFix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1"/>
            <a:ext cx="12192003" cy="6858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913775" y="618517"/>
            <a:ext cx="10364451" cy="1596177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13775" y="2367093"/>
            <a:ext cx="10364452" cy="342410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678737" y="58832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>
                <a:solidFill>
                  <a:schemeClr val="tx1"/>
                </a:solidFill>
              </a:defRPr>
            </a:lvl1pPr>
          </a:lstStyle>
          <a:p>
            <a:fld id="{93696238-85FB-4C9C-A961-38AF872693F8}" type="datetimeFigureOut">
              <a:rPr lang="en-US" smtClean="0"/>
              <a:t>8/10/2022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913774" y="5883275"/>
            <a:ext cx="667288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514011" y="5883275"/>
            <a:ext cx="76421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>
                <a:solidFill>
                  <a:schemeClr val="tx1"/>
                </a:solidFill>
              </a:defRPr>
            </a:lvl1pPr>
          </a:lstStyle>
          <a:p>
            <a:fld id="{4D113424-FCF2-460F-B6A3-D5D5A1B4DF8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5899951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4" r:id="rId1"/>
    <p:sldLayoutId id="2147483705" r:id="rId2"/>
    <p:sldLayoutId id="2147483706" r:id="rId3"/>
    <p:sldLayoutId id="2147483707" r:id="rId4"/>
    <p:sldLayoutId id="2147483708" r:id="rId5"/>
    <p:sldLayoutId id="2147483709" r:id="rId6"/>
    <p:sldLayoutId id="2147483710" r:id="rId7"/>
    <p:sldLayoutId id="2147483711" r:id="rId8"/>
    <p:sldLayoutId id="2147483712" r:id="rId9"/>
    <p:sldLayoutId id="2147483713" r:id="rId10"/>
    <p:sldLayoutId id="2147483714" r:id="rId11"/>
    <p:sldLayoutId id="2147483715" r:id="rId12"/>
    <p:sldLayoutId id="2147483716" r:id="rId13"/>
    <p:sldLayoutId id="2147483717" r:id="rId14"/>
    <p:sldLayoutId id="2147483718" r:id="rId15"/>
    <p:sldLayoutId id="2147483719" r:id="rId16"/>
    <p:sldLayoutId id="2147483720" r:id="rId17"/>
  </p:sldLayoutIdLst>
  <p:txStyles>
    <p:titleStyle>
      <a:lvl1pPr algn="ctr" defTabSz="914400" rtl="0" eaLnBrk="1" latinLnBrk="0" hangingPunct="1">
        <a:lnSpc>
          <a:spcPct val="90000"/>
        </a:lnSpc>
        <a:spcBef>
          <a:spcPct val="0"/>
        </a:spcBef>
        <a:buNone/>
        <a:defRPr sz="3600" kern="1200" cap="all" baseline="0">
          <a:solidFill>
            <a:schemeClr val="tx1"/>
          </a:solidFill>
          <a:effectLst/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1000"/>
        </a:spcBef>
        <a:buClr>
          <a:schemeClr val="tx1"/>
        </a:buClr>
        <a:buFont typeface="Arial" panose="020B0604020202020204" pitchFamily="34" charset="0"/>
        <a:buChar char="•"/>
        <a:defRPr sz="20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8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6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oleObject" Target="../embeddings/oleObject1.bin"/><Relationship Id="rId1" Type="http://schemas.openxmlformats.org/officeDocument/2006/relationships/slideLayout" Target="../slideLayouts/slideLayout50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8.jpg"/><Relationship Id="rId4" Type="http://schemas.openxmlformats.org/officeDocument/2006/relationships/image" Target="../media/image7.jp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0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13.png"/><Relationship Id="rId4" Type="http://schemas.openxmlformats.org/officeDocument/2006/relationships/image" Target="../media/image12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6.xml"/><Relationship Id="rId6" Type="http://schemas.openxmlformats.org/officeDocument/2006/relationships/image" Target="../media/image17.jpg"/><Relationship Id="rId5" Type="http://schemas.openxmlformats.org/officeDocument/2006/relationships/image" Target="../media/image16.jpg"/><Relationship Id="rId4" Type="http://schemas.openxmlformats.org/officeDocument/2006/relationships/image" Target="../media/image15.jp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2.jpg"/><Relationship Id="rId5" Type="http://schemas.openxmlformats.org/officeDocument/2006/relationships/image" Target="../media/image21.jpg"/><Relationship Id="rId4" Type="http://schemas.openxmlformats.org/officeDocument/2006/relationships/image" Target="../media/image20.jp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26.jpg"/><Relationship Id="rId5" Type="http://schemas.openxmlformats.org/officeDocument/2006/relationships/image" Target="../media/image25.jpg"/><Relationship Id="rId4" Type="http://schemas.openxmlformats.org/officeDocument/2006/relationships/image" Target="../media/image24.jp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jp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0.jpg"/><Relationship Id="rId5" Type="http://schemas.openxmlformats.org/officeDocument/2006/relationships/image" Target="../media/image29.jpg"/><Relationship Id="rId4" Type="http://schemas.openxmlformats.org/officeDocument/2006/relationships/image" Target="../media/image28.jp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36.xml"/><Relationship Id="rId6" Type="http://schemas.openxmlformats.org/officeDocument/2006/relationships/image" Target="../media/image34.png"/><Relationship Id="rId5" Type="http://schemas.openxmlformats.org/officeDocument/2006/relationships/image" Target="../media/image33.png"/><Relationship Id="rId4" Type="http://schemas.openxmlformats.org/officeDocument/2006/relationships/image" Target="../media/image32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jp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8.jpg"/><Relationship Id="rId5" Type="http://schemas.openxmlformats.org/officeDocument/2006/relationships/image" Target="../media/image37.jpg"/><Relationship Id="rId4" Type="http://schemas.openxmlformats.org/officeDocument/2006/relationships/image" Target="../media/image36.jp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jp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2.jpg"/><Relationship Id="rId5" Type="http://schemas.openxmlformats.org/officeDocument/2006/relationships/image" Target="../media/image41.jpg"/><Relationship Id="rId4" Type="http://schemas.openxmlformats.org/officeDocument/2006/relationships/image" Target="../media/image40.jp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jp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5.jp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13.png"/><Relationship Id="rId4" Type="http://schemas.openxmlformats.org/officeDocument/2006/relationships/image" Target="../media/image12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jp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13.png"/><Relationship Id="rId4" Type="http://schemas.openxmlformats.org/officeDocument/2006/relationships/image" Target="../media/image12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jp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0.jpg"/><Relationship Id="rId5" Type="http://schemas.openxmlformats.org/officeDocument/2006/relationships/image" Target="../media/image49.jpg"/><Relationship Id="rId4" Type="http://schemas.openxmlformats.org/officeDocument/2006/relationships/image" Target="../media/image48.jpg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56.jpg"/><Relationship Id="rId3" Type="http://schemas.openxmlformats.org/officeDocument/2006/relationships/image" Target="../media/image51.jpg"/><Relationship Id="rId7" Type="http://schemas.openxmlformats.org/officeDocument/2006/relationships/image" Target="../media/image55.jp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4.jpg"/><Relationship Id="rId5" Type="http://schemas.openxmlformats.org/officeDocument/2006/relationships/image" Target="../media/image53.jpg"/><Relationship Id="rId4" Type="http://schemas.openxmlformats.org/officeDocument/2006/relationships/image" Target="../media/image52.jpg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59.png"/><Relationship Id="rId4" Type="http://schemas.openxmlformats.org/officeDocument/2006/relationships/image" Target="../media/image58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ct 4">
            <a:hlinkClick r:id="" action="ppaction://ole?verb=0"/>
          </p:cNvPr>
          <p:cNvGraphicFramePr>
            <a:graphicFrameLocks noChangeAspect="1"/>
          </p:cNvGraphicFramePr>
          <p:nvPr/>
        </p:nvGraphicFramePr>
        <p:xfrm>
          <a:off x="0" y="0"/>
          <a:ext cx="9620341" cy="721525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Presentation" r:id="rId2" imgW="4239719" imgH="3179086" progId="PowerPoint.Show.12">
                  <p:embed/>
                </p:oleObj>
              </mc:Choice>
              <mc:Fallback>
                <p:oleObj name="Presentation" r:id="rId2" imgW="4239719" imgH="3179086" progId="PowerPoint.Show.12">
                  <p:embed/>
                  <p:pic>
                    <p:nvPicPr>
                      <p:cNvPr id="5" name="Object 4">
                        <a:hlinkClick r:id="" action="ppaction://ole?verb=0"/>
                      </p:cNvPr>
                      <p:cNvPicPr/>
                      <p:nvPr/>
                    </p:nvPicPr>
                    <p:blipFill>
                      <a:blip r:embed="rId3"/>
                      <a:stretch>
                        <a:fillRect/>
                      </a:stretch>
                    </p:blipFill>
                    <p:spPr>
                      <a:xfrm>
                        <a:off x="0" y="0"/>
                        <a:ext cx="9620341" cy="721525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429158617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0000FF"/>
            </a:gs>
            <a:gs pos="50000">
              <a:schemeClr val="lt1"/>
            </a:gs>
            <a:gs pos="100000">
              <a:srgbClr val="0000FF"/>
            </a:gs>
          </a:gsLst>
          <a:lin ang="18900000" scaled="0"/>
        </a:gradFill>
        <a:effectLst/>
      </p:bgPr>
    </p:bg>
    <p:spTree>
      <p:nvGrpSpPr>
        <p:cNvPr id="1" name="Shape 37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79" name="Google Shape;379;p56" descr="butterfly2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3902075" y="1038225"/>
            <a:ext cx="4760912" cy="2681287"/>
          </a:xfrm>
          <a:prstGeom prst="rect">
            <a:avLst/>
          </a:prstGeom>
          <a:noFill/>
          <a:ln>
            <a:noFill/>
          </a:ln>
        </p:spPr>
      </p:pic>
      <p:sp>
        <p:nvSpPr>
          <p:cNvPr id="380" name="Google Shape;380;p56"/>
          <p:cNvSpPr/>
          <p:nvPr/>
        </p:nvSpPr>
        <p:spPr>
          <a:xfrm>
            <a:off x="1202650" y="272025"/>
            <a:ext cx="9979160" cy="844749"/>
          </a:xfrm>
          <a:prstGeom prst="rect">
            <a:avLst/>
          </a:prstGeom>
        </p:spPr>
        <p:txBody>
          <a:bodyPr>
            <a:prstTxWarp prst="textPlain">
              <a:avLst/>
            </a:prstTxWarp>
          </a:bodyPr>
          <a:lstStyle/>
          <a:p>
            <a:pPr lvl="0" algn="l"/>
            <a:r>
              <a:rPr b="0" i="0">
                <a:ln w="19050" cap="flat" cmpd="sng">
                  <a:solidFill>
                    <a:srgbClr val="99CCFF"/>
                  </a:solidFill>
                  <a:prstDash val="solid"/>
                  <a:miter lim="800000"/>
                  <a:headEnd type="none" w="sm" len="sm"/>
                  <a:tailEnd type="none" w="sm" len="sm"/>
                </a:ln>
                <a:solidFill>
                  <a:srgbClr val="FF0000"/>
                </a:solidFill>
                <a:latin typeface="Times New Roman"/>
              </a:rPr>
              <a:t>Nhiệt liệt chào mừng các thầy cô giáo   </a:t>
            </a:r>
          </a:p>
        </p:txBody>
      </p:sp>
      <p:sp>
        <p:nvSpPr>
          <p:cNvPr id="381" name="Google Shape;381;p56"/>
          <p:cNvSpPr/>
          <p:nvPr/>
        </p:nvSpPr>
        <p:spPr>
          <a:xfrm>
            <a:off x="5288973" y="2865749"/>
            <a:ext cx="2243043" cy="1414020"/>
          </a:xfrm>
          <a:prstGeom prst="rect">
            <a:avLst/>
          </a:prstGeom>
        </p:spPr>
        <p:txBody>
          <a:bodyPr>
            <a:prstTxWarp prst="textPlain">
              <a:avLst/>
            </a:prstTxWarp>
          </a:bodyPr>
          <a:lstStyle/>
          <a:p>
            <a:pPr lvl="0" algn="ctr"/>
            <a:br>
              <a:rPr b="0" i="1">
                <a:ln>
                  <a:noFill/>
                </a:ln>
                <a:noFill/>
                <a:latin typeface="Corsiva"/>
              </a:rPr>
            </a:br>
            <a:r>
              <a:rPr b="0" i="1">
                <a:ln>
                  <a:noFill/>
                </a:ln>
                <a:noFill/>
                <a:latin typeface="Corsiva"/>
              </a:rPr>
              <a:t>Lớp 6 </a:t>
            </a:r>
          </a:p>
        </p:txBody>
      </p:sp>
      <p:pic>
        <p:nvPicPr>
          <p:cNvPr id="382" name="Google Shape;382;p56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0" y="4648200"/>
            <a:ext cx="3181350" cy="2209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383" name="Google Shape;383;p56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10052050" y="4648200"/>
            <a:ext cx="2139950" cy="2322512"/>
          </a:xfrm>
          <a:prstGeom prst="rect">
            <a:avLst/>
          </a:prstGeom>
          <a:noFill/>
          <a:ln>
            <a:noFill/>
          </a:ln>
        </p:spPr>
      </p:pic>
      <p:sp>
        <p:nvSpPr>
          <p:cNvPr id="384" name="Google Shape;384;p56"/>
          <p:cNvSpPr txBox="1"/>
          <p:nvPr/>
        </p:nvSpPr>
        <p:spPr>
          <a:xfrm>
            <a:off x="6410325" y="6273800"/>
            <a:ext cx="4686300" cy="58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33399"/>
              </a:buClr>
              <a:buSzPts val="1600"/>
              <a:buFont typeface="Times New Roman"/>
              <a:buNone/>
            </a:pPr>
            <a:r>
              <a:rPr lang="en-US" sz="1600" b="1" i="0" u="none" strike="noStrike" cap="none" dirty="0" err="1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Giáo</a:t>
            </a:r>
            <a:r>
              <a:rPr lang="en-US" sz="1600" b="1" i="0" u="none" strike="noStrike" cap="none" dirty="0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 </a:t>
            </a:r>
            <a:r>
              <a:rPr lang="en-US" sz="1600" b="1" i="0" u="none" strike="noStrike" cap="none" dirty="0" err="1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viên</a:t>
            </a:r>
            <a:r>
              <a:rPr lang="en-US" sz="1600" b="1" i="0" u="none" strike="noStrike" cap="none" dirty="0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: </a:t>
            </a:r>
            <a:r>
              <a:rPr lang="en-US" sz="1600" b="1" dirty="0" err="1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Nguyễn</a:t>
            </a:r>
            <a:r>
              <a:rPr lang="en-US" sz="1600" b="1" dirty="0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 </a:t>
            </a:r>
            <a:r>
              <a:rPr lang="en-US" sz="1600" b="1" dirty="0" err="1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Văn</a:t>
            </a:r>
            <a:r>
              <a:rPr lang="en-US" sz="1600" b="1" dirty="0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 </a:t>
            </a:r>
            <a:r>
              <a:rPr lang="en-US" sz="1600" b="1" dirty="0" err="1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Thống</a:t>
            </a:r>
            <a:endParaRPr dirty="0"/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33399"/>
              </a:buClr>
              <a:buSzPts val="1600"/>
              <a:buFont typeface="Times New Roman"/>
              <a:buNone/>
            </a:pPr>
            <a:r>
              <a:rPr lang="en-US" sz="1600" b="1" i="0" u="none" strike="noStrike" cap="none" dirty="0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THCS </a:t>
            </a:r>
            <a:r>
              <a:rPr lang="en-US" sz="1600" b="1" dirty="0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 </a:t>
            </a:r>
            <a:r>
              <a:rPr lang="en-US" sz="1600" b="1" dirty="0" err="1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BHình</a:t>
            </a:r>
            <a:r>
              <a:rPr lang="en-US" sz="1600" b="1" dirty="0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 </a:t>
            </a:r>
            <a:r>
              <a:rPr lang="en-US" sz="1600" b="1" dirty="0" err="1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Khánh</a:t>
            </a:r>
            <a:r>
              <a:rPr lang="en-US" sz="1600" b="1" i="0" u="none" strike="noStrike" cap="none" dirty="0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 </a:t>
            </a:r>
            <a:endParaRPr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3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" name="Google Shape;389;p57"/>
          <p:cNvSpPr txBox="1"/>
          <p:nvPr/>
        </p:nvSpPr>
        <p:spPr>
          <a:xfrm>
            <a:off x="3148012" y="185737"/>
            <a:ext cx="5676900" cy="1174750"/>
          </a:xfrm>
          <a:prstGeom prst="rect">
            <a:avLst/>
          </a:prstGeom>
          <a:noFill/>
          <a:ln>
            <a:noFill/>
          </a:ln>
          <a:effectLst>
            <a:outerShdw blurRad="63500" dist="80321" dir="4293903">
              <a:schemeClr val="dk2"/>
            </a:outerShdw>
          </a:effectLst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92D050"/>
              </a:buClr>
              <a:buSzPts val="3200"/>
              <a:buFont typeface="Times New Roman"/>
              <a:buNone/>
            </a:pPr>
            <a:r>
              <a:rPr lang="en-US" sz="3200" b="1" i="0" u="sng" strike="noStrike" cap="none">
                <a:solidFill>
                  <a:srgbClr val="92D050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CHỦ ĐỀ 1</a:t>
            </a:r>
            <a:endParaRPr/>
          </a:p>
          <a:p>
            <a:pPr marL="0" marR="0" lvl="0" indent="0" algn="ctr" rtl="0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Clr>
                <a:srgbClr val="92D050"/>
              </a:buClr>
              <a:buSzPts val="3200"/>
              <a:buFont typeface="Times New Roman"/>
              <a:buNone/>
            </a:pPr>
            <a:r>
              <a:rPr lang="en-US" sz="3200" b="1" i="0" u="none" strike="noStrike" cap="none">
                <a:solidFill>
                  <a:srgbClr val="92D050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BIỂU CẢM CỦA SẮC MÀU</a:t>
            </a:r>
            <a:endParaRPr/>
          </a:p>
        </p:txBody>
      </p:sp>
      <p:sp>
        <p:nvSpPr>
          <p:cNvPr id="390" name="Google Shape;390;p57"/>
          <p:cNvSpPr txBox="1"/>
          <p:nvPr/>
        </p:nvSpPr>
        <p:spPr>
          <a:xfrm>
            <a:off x="1187450" y="1744662"/>
            <a:ext cx="9277350" cy="1446509"/>
          </a:xfrm>
          <a:prstGeom prst="rect">
            <a:avLst/>
          </a:prstGeom>
          <a:noFill/>
          <a:ln>
            <a:noFill/>
          </a:ln>
          <a:effectLst>
            <a:outerShdw blurRad="63500" dist="148106" dir="3542175">
              <a:schemeClr val="accent2">
                <a:alpha val="49803"/>
              </a:schemeClr>
            </a:outerShdw>
          </a:effectLst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00"/>
              </a:buClr>
              <a:buSzPts val="4400"/>
              <a:buFont typeface="Times New Roman"/>
              <a:buNone/>
            </a:pPr>
            <a:r>
              <a:rPr lang="en-US" sz="4400" b="1" i="0" u="none" strike="noStrike" cap="none">
                <a:solidFill>
                  <a:srgbClr val="FFFF00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Bài 2: TRANH TĨNH VẬT MÀU</a:t>
            </a:r>
          </a:p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00"/>
              </a:buClr>
              <a:buSzPts val="4400"/>
              <a:buFont typeface="Times New Roman"/>
              <a:buNone/>
            </a:pPr>
            <a:r>
              <a:rPr lang="en-US" sz="4400" b="1">
                <a:solidFill>
                  <a:srgbClr val="FFFF00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(Tiết 2)</a:t>
            </a:r>
            <a:r>
              <a:rPr lang="en-US" sz="4400" b="1" i="0" u="none" strike="noStrike" cap="none">
                <a:solidFill>
                  <a:srgbClr val="FFFF00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 </a:t>
            </a:r>
            <a:endParaRPr/>
          </a:p>
        </p:txBody>
      </p:sp>
      <p:pic>
        <p:nvPicPr>
          <p:cNvPr id="391" name="Google Shape;391;p57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-423862" y="3544887"/>
            <a:ext cx="5999162" cy="331311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38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1000"/>
                                        <p:tgtEl>
                                          <p:spTgt spid="39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9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96" name="Google Shape;396;p58" descr="Picture 112hu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84137" y="0"/>
            <a:ext cx="12192000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397" name="Google Shape;397;p58"/>
          <p:cNvSpPr txBox="1">
            <a:spLocks noGrp="1"/>
          </p:cNvSpPr>
          <p:nvPr>
            <p:ph type="body" idx="1"/>
          </p:nvPr>
        </p:nvSpPr>
        <p:spPr>
          <a:xfrm>
            <a:off x="2224087" y="3054350"/>
            <a:ext cx="7870825" cy="28130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342900" lvl="0" indent="-34290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1680"/>
              <a:buNone/>
            </a:pPr>
            <a:r>
              <a:rPr lang="en-US" sz="2800" b="1" i="1" u="none">
                <a:solidFill>
                  <a:schemeClr val="hlink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Luật chơi: Chia làm 4 đội. </a:t>
            </a:r>
            <a:endParaRPr/>
          </a:p>
          <a:p>
            <a:pPr marL="342900" lvl="0" indent="-342900" algn="l" rtl="0">
              <a:lnSpc>
                <a:spcPct val="90000"/>
              </a:lnSpc>
              <a:spcBef>
                <a:spcPts val="560"/>
              </a:spcBef>
              <a:spcAft>
                <a:spcPts val="0"/>
              </a:spcAft>
              <a:buSzPts val="1680"/>
              <a:buNone/>
            </a:pPr>
            <a:r>
              <a:rPr lang="en-US" sz="2800" b="1" i="1" u="none">
                <a:solidFill>
                  <a:schemeClr val="hlink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- Viết tên các thể loại tranh mà em biết.</a:t>
            </a:r>
            <a:endParaRPr/>
          </a:p>
          <a:p>
            <a:pPr marL="342900" lvl="0" indent="-342900" algn="l" rtl="0">
              <a:lnSpc>
                <a:spcPct val="90000"/>
              </a:lnSpc>
              <a:spcBef>
                <a:spcPts val="560"/>
              </a:spcBef>
              <a:spcAft>
                <a:spcPts val="0"/>
              </a:spcAft>
              <a:buSzPts val="1680"/>
              <a:buNone/>
            </a:pPr>
            <a:r>
              <a:rPr lang="en-US" sz="2800" b="1" i="1" u="none">
                <a:solidFill>
                  <a:srgbClr val="FF0000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- Thời gian: Hết lời của một đoạn bài hát do GV mở</a:t>
            </a:r>
            <a:endParaRPr/>
          </a:p>
          <a:p>
            <a:pPr marL="342900" lvl="0" indent="-342900" algn="l" rtl="0">
              <a:lnSpc>
                <a:spcPct val="90000"/>
              </a:lnSpc>
              <a:spcBef>
                <a:spcPts val="560"/>
              </a:spcBef>
              <a:spcAft>
                <a:spcPts val="0"/>
              </a:spcAft>
              <a:buSzPts val="1680"/>
              <a:buNone/>
            </a:pPr>
            <a:r>
              <a:rPr lang="en-US" sz="2800" b="1" i="1" u="none">
                <a:solidFill>
                  <a:srgbClr val="FF0000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- Mỗi đội cử một bạn đại diện lên tham gia, đội thua đứng dậy vỗ tay thật lớn chúc mừng đội chiến thắng.</a:t>
            </a:r>
            <a:endParaRPr/>
          </a:p>
        </p:txBody>
      </p:sp>
      <p:sp>
        <p:nvSpPr>
          <p:cNvPr id="398" name="Google Shape;398;p58"/>
          <p:cNvSpPr/>
          <p:nvPr/>
        </p:nvSpPr>
        <p:spPr>
          <a:xfrm>
            <a:off x="2895600" y="152400"/>
            <a:ext cx="6553200" cy="2362200"/>
          </a:xfrm>
          <a:prstGeom prst="wedgeRoundRectCallout">
            <a:avLst>
              <a:gd name="adj1" fmla="val 1769"/>
              <a:gd name="adj2" fmla="val 25926"/>
              <a:gd name="adj3" fmla="val 0"/>
            </a:avLst>
          </a:prstGeom>
          <a:gradFill>
            <a:gsLst>
              <a:gs pos="0">
                <a:schemeClr val="hlink"/>
              </a:gs>
              <a:gs pos="100000">
                <a:srgbClr val="FFFFFF"/>
              </a:gs>
            </a:gsLst>
            <a:lin ang="5400000" scaled="0"/>
          </a:gradFill>
          <a:ln w="9525" cap="flat" cmpd="sng">
            <a:solidFill>
              <a:schemeClr val="dk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57E4"/>
              </a:buClr>
              <a:buSzPts val="4400"/>
              <a:buFont typeface="Times New Roman"/>
              <a:buNone/>
            </a:pPr>
            <a:r>
              <a:rPr lang="en-US" sz="4400" b="1" i="0" u="none">
                <a:solidFill>
                  <a:srgbClr val="0057E4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Trò chơi:</a:t>
            </a:r>
            <a:endParaRPr/>
          </a:p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00FF"/>
              </a:buClr>
              <a:buSzPts val="6000"/>
              <a:buFont typeface="Arial"/>
              <a:buNone/>
            </a:pPr>
            <a:r>
              <a:rPr lang="en-US" sz="6000" b="1" i="0" u="none">
                <a:solidFill>
                  <a:srgbClr val="FF00FF"/>
                </a:solidFill>
                <a:latin typeface="Arial"/>
                <a:ea typeface="Arial"/>
                <a:cs typeface="Arial"/>
                <a:sym typeface="Arial"/>
              </a:rPr>
              <a:t>Ai Nhanh Hơn</a:t>
            </a:r>
            <a:r>
              <a:rPr lang="en-US" sz="3600" b="1" i="0" u="none">
                <a:solidFill>
                  <a:srgbClr val="003300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 </a:t>
            </a:r>
            <a:endParaRPr/>
          </a:p>
        </p:txBody>
      </p:sp>
      <p:pic>
        <p:nvPicPr>
          <p:cNvPr id="399" name="Google Shape;399;p58" descr="floral"/>
          <p:cNvPicPr preferRelativeResize="0">
            <a:picLocks noGrp="1"/>
          </p:cNvPicPr>
          <p:nvPr>
            <p:ph type="title"/>
          </p:nvPr>
        </p:nvPicPr>
        <p:blipFill rotWithShape="1">
          <a:blip r:embed="rId4">
            <a:alphaModFix/>
          </a:blip>
          <a:srcRect/>
          <a:stretch/>
        </p:blipFill>
        <p:spPr>
          <a:xfrm>
            <a:off x="9572625" y="0"/>
            <a:ext cx="1044575" cy="1073150"/>
          </a:xfrm>
          <a:prstGeom prst="rect">
            <a:avLst/>
          </a:prstGeom>
          <a:noFill/>
          <a:ln>
            <a:noFill/>
          </a:ln>
        </p:spPr>
      </p:pic>
      <p:pic>
        <p:nvPicPr>
          <p:cNvPr id="400" name="Google Shape;400;p58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9448800" y="5715000"/>
            <a:ext cx="609600" cy="6096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p:transition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39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9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39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39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FFFFFF"/>
            </a:gs>
            <a:gs pos="100000">
              <a:srgbClr val="0066FF"/>
            </a:gs>
          </a:gsLst>
          <a:lin ang="18900000" scaled="0"/>
        </a:gradFill>
        <a:effectLst/>
      </p:bgPr>
    </p:bg>
    <p:spTree>
      <p:nvGrpSpPr>
        <p:cNvPr id="1" name="Shape 40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6" name="Google Shape;406;p59"/>
          <p:cNvSpPr txBox="1"/>
          <p:nvPr/>
        </p:nvSpPr>
        <p:spPr>
          <a:xfrm>
            <a:off x="1846262" y="2395537"/>
            <a:ext cx="3132137" cy="12096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3300"/>
              </a:buClr>
              <a:buSzPts val="2800"/>
              <a:buFont typeface="Times New Roman"/>
              <a:buNone/>
            </a:pPr>
            <a:r>
              <a:rPr lang="en-US" sz="2800" b="1" i="0" u="none">
                <a:solidFill>
                  <a:srgbClr val="FF3300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  </a:t>
            </a:r>
            <a:endParaRPr/>
          </a:p>
          <a:p>
            <a:pPr marL="0" marR="0" lvl="0" indent="0" algn="l" rtl="0">
              <a:lnSpc>
                <a:spcPct val="100000"/>
              </a:lnSpc>
              <a:spcBef>
                <a:spcPts val="1400"/>
              </a:spcBef>
              <a:spcAft>
                <a:spcPts val="0"/>
              </a:spcAft>
              <a:buClr>
                <a:srgbClr val="FF3300"/>
              </a:buClr>
              <a:buSzPts val="2800"/>
              <a:buFont typeface="Times New Roman"/>
              <a:buNone/>
            </a:pPr>
            <a:r>
              <a:rPr lang="en-US" sz="2800" b="1" i="0" u="none">
                <a:solidFill>
                  <a:srgbClr val="FF3300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Tranh phong cảnh</a:t>
            </a:r>
            <a:endParaRPr/>
          </a:p>
        </p:txBody>
      </p:sp>
      <p:sp>
        <p:nvSpPr>
          <p:cNvPr id="407" name="Google Shape;407;p59"/>
          <p:cNvSpPr txBox="1"/>
          <p:nvPr/>
        </p:nvSpPr>
        <p:spPr>
          <a:xfrm>
            <a:off x="1979612" y="6269037"/>
            <a:ext cx="2863850" cy="5238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3300"/>
              </a:buClr>
              <a:buSzPts val="2800"/>
              <a:buFont typeface="Times New Roman"/>
              <a:buNone/>
            </a:pPr>
            <a:r>
              <a:rPr lang="en-US" sz="2800" b="1" i="0" u="none">
                <a:solidFill>
                  <a:srgbClr val="FF3300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Tranh trang trí</a:t>
            </a:r>
            <a:endParaRPr/>
          </a:p>
        </p:txBody>
      </p:sp>
      <p:sp>
        <p:nvSpPr>
          <p:cNvPr id="408" name="Google Shape;408;p59"/>
          <p:cNvSpPr txBox="1"/>
          <p:nvPr/>
        </p:nvSpPr>
        <p:spPr>
          <a:xfrm>
            <a:off x="7064375" y="2997200"/>
            <a:ext cx="2743200" cy="51911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3300"/>
              </a:buClr>
              <a:buSzPts val="2800"/>
              <a:buFont typeface="Times New Roman"/>
              <a:buNone/>
            </a:pPr>
            <a:r>
              <a:rPr lang="en-US" sz="2800" b="1" i="0" u="none">
                <a:solidFill>
                  <a:srgbClr val="FF3300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Tranh sinh hoạt</a:t>
            </a:r>
            <a:endParaRPr/>
          </a:p>
        </p:txBody>
      </p:sp>
      <p:sp>
        <p:nvSpPr>
          <p:cNvPr id="409" name="Google Shape;409;p59"/>
          <p:cNvSpPr txBox="1"/>
          <p:nvPr/>
        </p:nvSpPr>
        <p:spPr>
          <a:xfrm>
            <a:off x="7172325" y="6270625"/>
            <a:ext cx="2635250" cy="5222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3300"/>
              </a:buClr>
              <a:buSzPts val="2800"/>
              <a:buFont typeface="Times New Roman"/>
              <a:buNone/>
            </a:pPr>
            <a:r>
              <a:rPr lang="en-US" sz="2800" b="1" i="0" u="none">
                <a:solidFill>
                  <a:srgbClr val="FF3300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Tranh tĩnh vật</a:t>
            </a:r>
            <a:endParaRPr/>
          </a:p>
        </p:txBody>
      </p:sp>
      <p:pic>
        <p:nvPicPr>
          <p:cNvPr id="410" name="Google Shape;410;p59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1020762" y="263524"/>
            <a:ext cx="4324235" cy="2734201"/>
          </a:xfrm>
          <a:prstGeom prst="rect">
            <a:avLst/>
          </a:prstGeom>
          <a:noFill/>
          <a:ln w="127000" cap="rnd" cmpd="sng">
            <a:solidFill>
              <a:srgbClr val="FFFFFF"/>
            </a:solidFill>
            <a:prstDash val="solid"/>
            <a:round/>
            <a:headEnd type="none" w="sm" len="sm"/>
            <a:tailEnd type="none" w="sm" len="sm"/>
          </a:ln>
          <a:effectLst>
            <a:outerShdw blurRad="76200" dist="95250" dir="10500000" sx="97000" sy="23000" kx="900000" algn="br" rotWithShape="0">
              <a:srgbClr val="000000">
                <a:alpha val="20000"/>
              </a:srgbClr>
            </a:outerShdw>
          </a:effectLst>
        </p:spPr>
      </p:pic>
      <p:pic>
        <p:nvPicPr>
          <p:cNvPr id="411" name="Google Shape;411;p59" descr="Untitled-37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6283325" y="263525"/>
            <a:ext cx="4387817" cy="2734201"/>
          </a:xfrm>
          <a:prstGeom prst="rect">
            <a:avLst/>
          </a:prstGeom>
          <a:noFill/>
          <a:ln w="127000" cap="rnd" cmpd="sng">
            <a:solidFill>
              <a:srgbClr val="FFFFFF"/>
            </a:solidFill>
            <a:prstDash val="solid"/>
            <a:round/>
            <a:headEnd type="none" w="sm" len="sm"/>
            <a:tailEnd type="none" w="sm" len="sm"/>
          </a:ln>
          <a:effectLst>
            <a:outerShdw blurRad="76200" dist="95250" dir="10500000" sx="97000" sy="23000" kx="900000" algn="br" rotWithShape="0">
              <a:srgbClr val="000000">
                <a:alpha val="20000"/>
              </a:srgbClr>
            </a:outerShdw>
          </a:effectLst>
        </p:spPr>
      </p:pic>
      <p:pic>
        <p:nvPicPr>
          <p:cNvPr id="412" name="Google Shape;412;p59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1020762" y="3605212"/>
            <a:ext cx="4324235" cy="2665413"/>
          </a:xfrm>
          <a:prstGeom prst="rect">
            <a:avLst/>
          </a:prstGeom>
          <a:noFill/>
          <a:ln w="127000" cap="rnd" cmpd="sng">
            <a:solidFill>
              <a:srgbClr val="FFFFFF"/>
            </a:solidFill>
            <a:prstDash val="solid"/>
            <a:round/>
            <a:headEnd type="none" w="sm" len="sm"/>
            <a:tailEnd type="none" w="sm" len="sm"/>
          </a:ln>
          <a:effectLst>
            <a:outerShdw blurRad="76200" dist="95250" dir="10500000" sx="97000" sy="23000" kx="900000" algn="br" rotWithShape="0">
              <a:srgbClr val="000000">
                <a:alpha val="20000"/>
              </a:srgbClr>
            </a:outerShdw>
          </a:effectLst>
        </p:spPr>
      </p:pic>
      <p:pic>
        <p:nvPicPr>
          <p:cNvPr id="413" name="Google Shape;413;p59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6283326" y="3605212"/>
            <a:ext cx="4387816" cy="2665413"/>
          </a:xfrm>
          <a:prstGeom prst="rect">
            <a:avLst/>
          </a:prstGeom>
          <a:noFill/>
          <a:ln w="127000" cap="rnd" cmpd="sng">
            <a:solidFill>
              <a:srgbClr val="FFFFFF"/>
            </a:solidFill>
            <a:prstDash val="solid"/>
            <a:round/>
            <a:headEnd type="none" w="sm" len="sm"/>
            <a:tailEnd type="none" w="sm" len="sm"/>
          </a:ln>
          <a:effectLst>
            <a:outerShdw blurRad="76200" dist="95250" dir="10500000" sx="97000" sy="23000" kx="900000" algn="br" rotWithShape="0">
              <a:srgbClr val="000000">
                <a:alpha val="20000"/>
              </a:srgbClr>
            </a:outerShdw>
          </a:effectLst>
        </p:spPr>
      </p:pic>
    </p:spTree>
  </p:cSld>
  <p:clrMapOvr>
    <a:masterClrMapping/>
  </p:clrMapOvr>
  <p:transition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4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2000"/>
                                        <p:tgtEl>
                                          <p:spTgt spid="4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4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40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1000"/>
                                        <p:tgtEl>
                                          <p:spTgt spid="40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1000"/>
                                        <p:tgtEl>
                                          <p:spTgt spid="40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1000"/>
                                        <p:tgtEl>
                                          <p:spTgt spid="40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8" name="Google Shape;418;p60"/>
          <p:cNvSpPr txBox="1"/>
          <p:nvPr/>
        </p:nvSpPr>
        <p:spPr>
          <a:xfrm>
            <a:off x="2747962" y="111125"/>
            <a:ext cx="6299200" cy="4619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00"/>
              </a:buClr>
              <a:buSzPts val="2400"/>
              <a:buFont typeface="Tahoma"/>
              <a:buNone/>
            </a:pPr>
            <a:r>
              <a:rPr lang="en-US" sz="2400" b="1" i="0" u="none">
                <a:solidFill>
                  <a:srgbClr val="FFFF00"/>
                </a:solidFill>
                <a:latin typeface="Tahoma"/>
                <a:ea typeface="Tahoma"/>
                <a:cs typeface="Tahoma"/>
                <a:sym typeface="Tahoma"/>
              </a:rPr>
              <a:t>KHÁM PHÁ TRANH TĨNH VẬT MÀU</a:t>
            </a:r>
            <a:endParaRPr/>
          </a:p>
        </p:txBody>
      </p:sp>
      <p:sp>
        <p:nvSpPr>
          <p:cNvPr id="419" name="Google Shape;419;p60"/>
          <p:cNvSpPr txBox="1"/>
          <p:nvPr/>
        </p:nvSpPr>
        <p:spPr>
          <a:xfrm>
            <a:off x="3686175" y="5967412"/>
            <a:ext cx="4630737" cy="701675"/>
          </a:xfrm>
          <a:prstGeom prst="rect">
            <a:avLst/>
          </a:prstGeom>
          <a:solidFill>
            <a:srgbClr val="FFFF66"/>
          </a:solidFill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3300"/>
              </a:buClr>
              <a:buSzPts val="4000"/>
              <a:buFont typeface="Times New Roman"/>
              <a:buNone/>
            </a:pPr>
            <a:r>
              <a:rPr lang="en-US" sz="4000" b="1" i="0" u="none">
                <a:solidFill>
                  <a:srgbClr val="FF3300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TÊt c¶ mäi ng­ưêi</a:t>
            </a:r>
            <a:endParaRPr/>
          </a:p>
        </p:txBody>
      </p:sp>
      <p:pic>
        <p:nvPicPr>
          <p:cNvPr id="420" name="Google Shape;420;p60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2198687" y="573087"/>
            <a:ext cx="7683500" cy="622935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p:transition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4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00CC99"/>
            </a:gs>
            <a:gs pos="50000">
              <a:schemeClr val="lt1"/>
            </a:gs>
            <a:gs pos="100000">
              <a:srgbClr val="00CC99"/>
            </a:gs>
          </a:gsLst>
          <a:lin ang="2700000" scaled="0"/>
        </a:gradFill>
        <a:effectLst/>
      </p:bgPr>
    </p:bg>
    <p:spTree>
      <p:nvGrpSpPr>
        <p:cNvPr id="1" name="Shape 4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25" name="Google Shape;425;p61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6843712" y="276225"/>
            <a:ext cx="4552950" cy="2727325"/>
          </a:xfrm>
          <a:prstGeom prst="rect">
            <a:avLst/>
          </a:prstGeom>
          <a:noFill/>
          <a:ln>
            <a:noFill/>
          </a:ln>
        </p:spPr>
      </p:pic>
      <p:pic>
        <p:nvPicPr>
          <p:cNvPr id="426" name="Google Shape;426;p61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1149350" y="276225"/>
            <a:ext cx="4752975" cy="2727325"/>
          </a:xfrm>
          <a:prstGeom prst="rect">
            <a:avLst/>
          </a:prstGeom>
          <a:noFill/>
          <a:ln>
            <a:noFill/>
          </a:ln>
        </p:spPr>
      </p:pic>
      <p:pic>
        <p:nvPicPr>
          <p:cNvPr id="427" name="Google Shape;427;p61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1497012" y="3373437"/>
            <a:ext cx="3905250" cy="3211512"/>
          </a:xfrm>
          <a:prstGeom prst="rect">
            <a:avLst/>
          </a:prstGeom>
          <a:noFill/>
          <a:ln>
            <a:noFill/>
          </a:ln>
        </p:spPr>
      </p:pic>
      <p:pic>
        <p:nvPicPr>
          <p:cNvPr id="428" name="Google Shape;428;p61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7507287" y="3373437"/>
            <a:ext cx="3436937" cy="321151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p:transition>
    <p:fade thruBlk="1"/>
  </p:transition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CCECFF"/>
            </a:gs>
            <a:gs pos="100000">
              <a:schemeClr val="lt1"/>
            </a:gs>
          </a:gsLst>
          <a:lin ang="5400000" scaled="0"/>
        </a:gradFill>
        <a:effectLst/>
      </p:bgPr>
    </p:bg>
    <p:spTree>
      <p:nvGrpSpPr>
        <p:cNvPr id="1" name="Shape 4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33" name="Google Shape;433;p62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6465887" y="244475"/>
            <a:ext cx="3508375" cy="3067050"/>
          </a:xfrm>
          <a:prstGeom prst="rect">
            <a:avLst/>
          </a:prstGeom>
          <a:noFill/>
          <a:ln>
            <a:noFill/>
          </a:ln>
        </p:spPr>
      </p:pic>
      <p:pic>
        <p:nvPicPr>
          <p:cNvPr id="434" name="Google Shape;434;p62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6465887" y="3556000"/>
            <a:ext cx="3508375" cy="3089275"/>
          </a:xfrm>
          <a:prstGeom prst="rect">
            <a:avLst/>
          </a:prstGeom>
          <a:noFill/>
          <a:ln>
            <a:noFill/>
          </a:ln>
        </p:spPr>
      </p:pic>
      <p:pic>
        <p:nvPicPr>
          <p:cNvPr id="435" name="Google Shape;435;p62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1941512" y="244475"/>
            <a:ext cx="3416300" cy="3067050"/>
          </a:xfrm>
          <a:prstGeom prst="rect">
            <a:avLst/>
          </a:prstGeom>
          <a:noFill/>
          <a:ln>
            <a:noFill/>
          </a:ln>
        </p:spPr>
      </p:pic>
      <p:pic>
        <p:nvPicPr>
          <p:cNvPr id="436" name="Google Shape;436;p62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1941512" y="3556000"/>
            <a:ext cx="3416300" cy="3089275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CCFFFF"/>
        </a:solidFill>
        <a:effectLst/>
      </p:bgPr>
    </p:bg>
    <p:spTree>
      <p:nvGrpSpPr>
        <p:cNvPr id="1" name="Shape 4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1" name="Google Shape;441;p63"/>
          <p:cNvSpPr txBox="1"/>
          <p:nvPr/>
        </p:nvSpPr>
        <p:spPr>
          <a:xfrm>
            <a:off x="1492250" y="-55562"/>
            <a:ext cx="9078912" cy="57943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33399"/>
              </a:buClr>
              <a:buSzPts val="3200"/>
              <a:buFont typeface="Times New Roman"/>
              <a:buNone/>
            </a:pPr>
            <a:r>
              <a:rPr lang="en-US" sz="3200" b="1" i="1" u="none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 Cách vẽ tranh tĩnh vật màu</a:t>
            </a:r>
            <a:endParaRPr/>
          </a:p>
        </p:txBody>
      </p:sp>
      <p:pic>
        <p:nvPicPr>
          <p:cNvPr id="442" name="Google Shape;442;p63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2403475" y="523875"/>
            <a:ext cx="2800350" cy="3040062"/>
          </a:xfrm>
          <a:prstGeom prst="rect">
            <a:avLst/>
          </a:prstGeom>
          <a:noFill/>
          <a:ln>
            <a:noFill/>
          </a:ln>
        </p:spPr>
      </p:pic>
      <p:pic>
        <p:nvPicPr>
          <p:cNvPr id="443" name="Google Shape;443;p63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6880225" y="506412"/>
            <a:ext cx="2809875" cy="3057525"/>
          </a:xfrm>
          <a:prstGeom prst="rect">
            <a:avLst/>
          </a:prstGeom>
          <a:noFill/>
          <a:ln>
            <a:noFill/>
          </a:ln>
        </p:spPr>
      </p:pic>
      <p:pic>
        <p:nvPicPr>
          <p:cNvPr id="444" name="Google Shape;444;p63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2403475" y="3743325"/>
            <a:ext cx="2800350" cy="2925762"/>
          </a:xfrm>
          <a:prstGeom prst="rect">
            <a:avLst/>
          </a:prstGeom>
          <a:noFill/>
          <a:ln>
            <a:noFill/>
          </a:ln>
        </p:spPr>
      </p:pic>
      <p:pic>
        <p:nvPicPr>
          <p:cNvPr id="445" name="Google Shape;445;p63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6880225" y="3743325"/>
            <a:ext cx="2809875" cy="292576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50" name="Google Shape;450;p64"/>
          <p:cNvGrpSpPr/>
          <p:nvPr/>
        </p:nvGrpSpPr>
        <p:grpSpPr>
          <a:xfrm>
            <a:off x="6716712" y="1550987"/>
            <a:ext cx="2290762" cy="3033712"/>
            <a:chOff x="3043" y="1876"/>
            <a:chExt cx="1078" cy="1632"/>
          </a:xfrm>
        </p:grpSpPr>
        <p:sp>
          <p:nvSpPr>
            <p:cNvPr id="451" name="Google Shape;451;p64"/>
            <p:cNvSpPr txBox="1"/>
            <p:nvPr/>
          </p:nvSpPr>
          <p:spPr>
            <a:xfrm>
              <a:off x="3043" y="1876"/>
              <a:ext cx="1056" cy="1632"/>
            </a:xfrm>
            <a:prstGeom prst="rect">
              <a:avLst/>
            </a:prstGeom>
            <a:solidFill>
              <a:schemeClr val="lt1"/>
            </a:solidFill>
            <a:ln w="9525" cap="flat" cmpd="sng">
              <a:solidFill>
                <a:schemeClr val="dk1"/>
              </a:solidFill>
              <a:prstDash val="solid"/>
              <a:miter lim="800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endParaRPr>
            </a:p>
          </p:txBody>
        </p:sp>
        <p:pic>
          <p:nvPicPr>
            <p:cNvPr id="452" name="Google Shape;452;p64"/>
            <p:cNvPicPr preferRelativeResize="0"/>
            <p:nvPr/>
          </p:nvPicPr>
          <p:blipFill rotWithShape="1">
            <a:blip r:embed="rId3">
              <a:alphaModFix/>
            </a:blip>
            <a:srcRect/>
            <a:stretch/>
          </p:blipFill>
          <p:spPr>
            <a:xfrm>
              <a:off x="3043" y="1987"/>
              <a:ext cx="1078" cy="1521"/>
            </a:xfrm>
            <a:prstGeom prst="rect">
              <a:avLst/>
            </a:prstGeom>
            <a:noFill/>
            <a:ln>
              <a:noFill/>
            </a:ln>
          </p:spPr>
        </p:pic>
      </p:grpSp>
      <p:grpSp>
        <p:nvGrpSpPr>
          <p:cNvPr id="453" name="Google Shape;453;p64"/>
          <p:cNvGrpSpPr/>
          <p:nvPr/>
        </p:nvGrpSpPr>
        <p:grpSpPr>
          <a:xfrm>
            <a:off x="3959225" y="1550987"/>
            <a:ext cx="2290762" cy="3033712"/>
            <a:chOff x="1736" y="1891"/>
            <a:chExt cx="1056" cy="1632"/>
          </a:xfrm>
        </p:grpSpPr>
        <p:sp>
          <p:nvSpPr>
            <p:cNvPr id="454" name="Google Shape;454;p64"/>
            <p:cNvSpPr txBox="1"/>
            <p:nvPr/>
          </p:nvSpPr>
          <p:spPr>
            <a:xfrm>
              <a:off x="1736" y="1891"/>
              <a:ext cx="1056" cy="1632"/>
            </a:xfrm>
            <a:prstGeom prst="rect">
              <a:avLst/>
            </a:prstGeom>
            <a:solidFill>
              <a:schemeClr val="lt1"/>
            </a:solidFill>
            <a:ln w="9525" cap="flat" cmpd="sng">
              <a:solidFill>
                <a:schemeClr val="dk1"/>
              </a:solidFill>
              <a:prstDash val="solid"/>
              <a:miter lim="800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endParaRPr>
            </a:p>
          </p:txBody>
        </p:sp>
        <p:pic>
          <p:nvPicPr>
            <p:cNvPr id="455" name="Google Shape;455;p64"/>
            <p:cNvPicPr preferRelativeResize="0"/>
            <p:nvPr/>
          </p:nvPicPr>
          <p:blipFill rotWithShape="1">
            <a:blip r:embed="rId4">
              <a:alphaModFix/>
            </a:blip>
            <a:srcRect/>
            <a:stretch/>
          </p:blipFill>
          <p:spPr>
            <a:xfrm>
              <a:off x="1874" y="2051"/>
              <a:ext cx="862" cy="1218"/>
            </a:xfrm>
            <a:prstGeom prst="rect">
              <a:avLst/>
            </a:prstGeom>
            <a:noFill/>
            <a:ln>
              <a:noFill/>
            </a:ln>
          </p:spPr>
        </p:pic>
      </p:grpSp>
      <p:grpSp>
        <p:nvGrpSpPr>
          <p:cNvPr id="456" name="Google Shape;456;p64"/>
          <p:cNvGrpSpPr/>
          <p:nvPr/>
        </p:nvGrpSpPr>
        <p:grpSpPr>
          <a:xfrm>
            <a:off x="1055687" y="1550987"/>
            <a:ext cx="2389187" cy="3009900"/>
            <a:chOff x="480" y="1889"/>
            <a:chExt cx="1056" cy="1632"/>
          </a:xfrm>
        </p:grpSpPr>
        <p:sp>
          <p:nvSpPr>
            <p:cNvPr id="457" name="Google Shape;457;p64"/>
            <p:cNvSpPr txBox="1"/>
            <p:nvPr/>
          </p:nvSpPr>
          <p:spPr>
            <a:xfrm>
              <a:off x="480" y="1889"/>
              <a:ext cx="1056" cy="1632"/>
            </a:xfrm>
            <a:prstGeom prst="rect">
              <a:avLst/>
            </a:prstGeom>
            <a:solidFill>
              <a:schemeClr val="lt1"/>
            </a:solidFill>
            <a:ln w="9525" cap="flat" cmpd="sng">
              <a:solidFill>
                <a:schemeClr val="dk1"/>
              </a:solidFill>
              <a:prstDash val="solid"/>
              <a:miter lim="800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endParaRPr>
            </a:p>
          </p:txBody>
        </p:sp>
        <p:pic>
          <p:nvPicPr>
            <p:cNvPr id="458" name="Google Shape;458;p64"/>
            <p:cNvPicPr preferRelativeResize="0"/>
            <p:nvPr/>
          </p:nvPicPr>
          <p:blipFill rotWithShape="1">
            <a:blip r:embed="rId5">
              <a:alphaModFix/>
            </a:blip>
            <a:srcRect/>
            <a:stretch/>
          </p:blipFill>
          <p:spPr>
            <a:xfrm>
              <a:off x="605" y="2000"/>
              <a:ext cx="832" cy="1364"/>
            </a:xfrm>
            <a:prstGeom prst="rect">
              <a:avLst/>
            </a:prstGeom>
            <a:noFill/>
            <a:ln>
              <a:noFill/>
            </a:ln>
          </p:spPr>
        </p:pic>
      </p:grpSp>
      <p:pic>
        <p:nvPicPr>
          <p:cNvPr id="459" name="Google Shape;459;p64"/>
          <p:cNvPicPr preferRelativeResize="0">
            <a:picLocks noGrp="1"/>
          </p:cNvPicPr>
          <p:nvPr>
            <p:ph type="body" idx="1"/>
          </p:nvPr>
        </p:nvPicPr>
        <p:blipFill rotWithShape="1">
          <a:blip r:embed="rId6">
            <a:alphaModFix/>
          </a:blip>
          <a:srcRect/>
          <a:stretch/>
        </p:blipFill>
        <p:spPr>
          <a:xfrm>
            <a:off x="9521825" y="1550987"/>
            <a:ext cx="2317750" cy="303371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FF6699"/>
            </a:gs>
            <a:gs pos="50000">
              <a:schemeClr val="lt1"/>
            </a:gs>
            <a:gs pos="100000">
              <a:srgbClr val="FF6699"/>
            </a:gs>
          </a:gsLst>
          <a:lin ang="2700000" scaled="0"/>
        </a:gradFill>
        <a:effectLst/>
      </p:bgPr>
    </p:bg>
    <p:spTree>
      <p:nvGrpSpPr>
        <p:cNvPr id="1" name="Shape 46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5" name="Google Shape;465;p65"/>
          <p:cNvSpPr txBox="1"/>
          <p:nvPr/>
        </p:nvSpPr>
        <p:spPr>
          <a:xfrm>
            <a:off x="2438400" y="203200"/>
            <a:ext cx="7573962" cy="4857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457200" marR="0" lvl="0" indent="-457200" algn="ctr" rtl="0">
              <a:lnSpc>
                <a:spcPct val="80000"/>
              </a:lnSpc>
              <a:spcBef>
                <a:spcPts val="0"/>
              </a:spcBef>
              <a:spcAft>
                <a:spcPts val="0"/>
              </a:spcAft>
              <a:buClr>
                <a:srgbClr val="333399"/>
              </a:buClr>
              <a:buSzPts val="3200"/>
              <a:buFont typeface="Times New Roman"/>
              <a:buNone/>
            </a:pPr>
            <a:r>
              <a:rPr lang="en-US" sz="3200" b="1" i="0" u="none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THAM KHẢO BÀI VẼ CỦA CÁC BẠN</a:t>
            </a:r>
            <a:endParaRPr/>
          </a:p>
        </p:txBody>
      </p:sp>
      <p:pic>
        <p:nvPicPr>
          <p:cNvPr id="466" name="Google Shape;466;p65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6396037" y="1376362"/>
            <a:ext cx="2530475" cy="3843337"/>
          </a:xfrm>
          <a:prstGeom prst="rect">
            <a:avLst/>
          </a:prstGeom>
          <a:noFill/>
          <a:ln>
            <a:noFill/>
          </a:ln>
        </p:spPr>
      </p:pic>
      <p:pic>
        <p:nvPicPr>
          <p:cNvPr id="467" name="Google Shape;467;p65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9345612" y="1376362"/>
            <a:ext cx="2560637" cy="3843337"/>
          </a:xfrm>
          <a:prstGeom prst="rect">
            <a:avLst/>
          </a:prstGeom>
          <a:noFill/>
          <a:ln>
            <a:noFill/>
          </a:ln>
        </p:spPr>
      </p:pic>
      <p:pic>
        <p:nvPicPr>
          <p:cNvPr id="468" name="Google Shape;468;p65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3411537" y="1376362"/>
            <a:ext cx="2565400" cy="3843337"/>
          </a:xfrm>
          <a:prstGeom prst="rect">
            <a:avLst/>
          </a:prstGeom>
          <a:noFill/>
          <a:ln>
            <a:noFill/>
          </a:ln>
        </p:spPr>
      </p:pic>
      <p:pic>
        <p:nvPicPr>
          <p:cNvPr id="469" name="Google Shape;469;p65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404812" y="1376362"/>
            <a:ext cx="2582862" cy="3843337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46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/>
                                        <p:tgtEl>
                                          <p:spTgt spid="46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FF6699"/>
            </a:gs>
            <a:gs pos="50000">
              <a:schemeClr val="lt1"/>
            </a:gs>
            <a:gs pos="100000">
              <a:srgbClr val="FF6699"/>
            </a:gs>
          </a:gsLst>
          <a:lin ang="2700000" scaled="0"/>
        </a:gradFill>
        <a:effectLst/>
      </p:bgPr>
    </p:bg>
    <p:spTree>
      <p:nvGrpSpPr>
        <p:cNvPr id="1" name="Shape 47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4" name="Google Shape;474;p66"/>
          <p:cNvSpPr txBox="1"/>
          <p:nvPr/>
        </p:nvSpPr>
        <p:spPr>
          <a:xfrm>
            <a:off x="2438400" y="203200"/>
            <a:ext cx="7573962" cy="4857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457200" marR="0" lvl="0" indent="-457200" algn="ctr" rtl="0">
              <a:lnSpc>
                <a:spcPct val="80000"/>
              </a:lnSpc>
              <a:spcBef>
                <a:spcPts val="0"/>
              </a:spcBef>
              <a:spcAft>
                <a:spcPts val="0"/>
              </a:spcAft>
              <a:buClr>
                <a:srgbClr val="333399"/>
              </a:buClr>
              <a:buSzPts val="3200"/>
              <a:buFont typeface="Times New Roman"/>
              <a:buNone/>
            </a:pPr>
            <a:r>
              <a:rPr lang="en-US" sz="3200" b="1" i="0" u="none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THAM KHẢO BÀI VẼ CỦA CÁC BẠN</a:t>
            </a:r>
            <a:endParaRPr/>
          </a:p>
        </p:txBody>
      </p:sp>
      <p:pic>
        <p:nvPicPr>
          <p:cNvPr id="475" name="Google Shape;475;p66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555625" y="1408112"/>
            <a:ext cx="2138362" cy="3541712"/>
          </a:xfrm>
          <a:prstGeom prst="rect">
            <a:avLst/>
          </a:prstGeom>
          <a:noFill/>
          <a:ln>
            <a:noFill/>
          </a:ln>
        </p:spPr>
      </p:pic>
      <p:pic>
        <p:nvPicPr>
          <p:cNvPr id="476" name="Google Shape;476;p66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3282950" y="1408112"/>
            <a:ext cx="2478087" cy="3541712"/>
          </a:xfrm>
          <a:prstGeom prst="rect">
            <a:avLst/>
          </a:prstGeom>
          <a:noFill/>
          <a:ln>
            <a:noFill/>
          </a:ln>
        </p:spPr>
      </p:pic>
      <p:pic>
        <p:nvPicPr>
          <p:cNvPr id="477" name="Google Shape;477;p66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6351587" y="1408112"/>
            <a:ext cx="2386012" cy="3541712"/>
          </a:xfrm>
          <a:prstGeom prst="rect">
            <a:avLst/>
          </a:prstGeom>
          <a:noFill/>
          <a:ln>
            <a:noFill/>
          </a:ln>
        </p:spPr>
      </p:pic>
      <p:pic>
        <p:nvPicPr>
          <p:cNvPr id="478" name="Google Shape;478;p66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9228137" y="1408112"/>
            <a:ext cx="2489200" cy="354171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47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/>
                                        <p:tgtEl>
                                          <p:spTgt spid="47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4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47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47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47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FF6699"/>
            </a:gs>
            <a:gs pos="50000">
              <a:schemeClr val="lt1"/>
            </a:gs>
            <a:gs pos="100000">
              <a:srgbClr val="FF6699"/>
            </a:gs>
          </a:gsLst>
          <a:lin ang="2700000" scaled="0"/>
        </a:gradFill>
        <a:effectLst/>
      </p:bgPr>
    </p:bg>
    <p:spTree>
      <p:nvGrpSpPr>
        <p:cNvPr id="1" name="Shape 48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3" name="Google Shape;483;p67"/>
          <p:cNvSpPr txBox="1"/>
          <p:nvPr/>
        </p:nvSpPr>
        <p:spPr>
          <a:xfrm>
            <a:off x="2438400" y="203200"/>
            <a:ext cx="7573962" cy="4857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457200" marR="0" lvl="0" indent="-457200" algn="ctr" rtl="0">
              <a:lnSpc>
                <a:spcPct val="80000"/>
              </a:lnSpc>
              <a:spcBef>
                <a:spcPts val="0"/>
              </a:spcBef>
              <a:spcAft>
                <a:spcPts val="0"/>
              </a:spcAft>
              <a:buClr>
                <a:srgbClr val="333399"/>
              </a:buClr>
              <a:buSzPts val="3200"/>
              <a:buFont typeface="Times New Roman"/>
              <a:buNone/>
            </a:pPr>
            <a:r>
              <a:rPr lang="en-US" sz="3200" b="1" i="0" u="none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VẼ TRANH TĨNH VẬT MÀU</a:t>
            </a:r>
            <a:endParaRPr/>
          </a:p>
        </p:txBody>
      </p:sp>
      <p:pic>
        <p:nvPicPr>
          <p:cNvPr id="484" name="Google Shape;484;p67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3233737" y="839787"/>
            <a:ext cx="5981700" cy="601821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48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/>
                                        <p:tgtEl>
                                          <p:spTgt spid="48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500"/>
                                        <p:tgtEl>
                                          <p:spTgt spid="48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FF6699"/>
            </a:gs>
            <a:gs pos="50000">
              <a:schemeClr val="lt1"/>
            </a:gs>
            <a:gs pos="100000">
              <a:srgbClr val="FF6699"/>
            </a:gs>
          </a:gsLst>
          <a:lin ang="2700000" scaled="0"/>
        </a:gradFill>
        <a:effectLst/>
      </p:bgPr>
    </p:bg>
    <p:spTree>
      <p:nvGrpSpPr>
        <p:cNvPr id="1" name="Shape 49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5" name="Google Shape;495;p69"/>
          <p:cNvSpPr txBox="1"/>
          <p:nvPr/>
        </p:nvSpPr>
        <p:spPr>
          <a:xfrm>
            <a:off x="2438400" y="203200"/>
            <a:ext cx="7573962" cy="4857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457200" marR="0" lvl="0" indent="-457200" algn="ctr" rtl="0">
              <a:lnSpc>
                <a:spcPct val="80000"/>
              </a:lnSpc>
              <a:spcBef>
                <a:spcPts val="0"/>
              </a:spcBef>
              <a:spcAft>
                <a:spcPts val="0"/>
              </a:spcAft>
              <a:buClr>
                <a:srgbClr val="333399"/>
              </a:buClr>
              <a:buSzPts val="3200"/>
              <a:buFont typeface="Times New Roman"/>
              <a:buNone/>
            </a:pPr>
            <a:r>
              <a:rPr lang="en-US" sz="3200" b="1" i="0" u="none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BÀI  THAM KHẢO</a:t>
            </a:r>
            <a:endParaRPr/>
          </a:p>
        </p:txBody>
      </p:sp>
      <p:pic>
        <p:nvPicPr>
          <p:cNvPr id="496" name="Google Shape;496;p69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2101850" y="822325"/>
            <a:ext cx="3605212" cy="4806950"/>
          </a:xfrm>
          <a:prstGeom prst="rect">
            <a:avLst/>
          </a:prstGeom>
          <a:noFill/>
          <a:ln>
            <a:noFill/>
          </a:ln>
        </p:spPr>
      </p:pic>
      <p:pic>
        <p:nvPicPr>
          <p:cNvPr id="497" name="Google Shape;497;p69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6224587" y="822325"/>
            <a:ext cx="3551237" cy="4808537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49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/>
                                        <p:tgtEl>
                                          <p:spTgt spid="49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49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1000"/>
                                        <p:tgtEl>
                                          <p:spTgt spid="49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02" name="Google Shape;502;p70" descr="Picture 112hu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0" y="0"/>
            <a:ext cx="12192000" cy="6858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503" name="Google Shape;503;p70" descr="floral"/>
          <p:cNvPicPr preferRelativeResize="0">
            <a:picLocks noGrp="1"/>
          </p:cNvPicPr>
          <p:nvPr>
            <p:ph type="title"/>
          </p:nvPr>
        </p:nvPicPr>
        <p:blipFill rotWithShape="1">
          <a:blip r:embed="rId4">
            <a:alphaModFix/>
          </a:blip>
          <a:srcRect/>
          <a:stretch/>
        </p:blipFill>
        <p:spPr>
          <a:xfrm>
            <a:off x="9861550" y="681037"/>
            <a:ext cx="982662" cy="1009650"/>
          </a:xfrm>
          <a:prstGeom prst="rect">
            <a:avLst/>
          </a:prstGeom>
          <a:noFill/>
          <a:ln>
            <a:noFill/>
          </a:ln>
        </p:spPr>
      </p:pic>
      <p:pic>
        <p:nvPicPr>
          <p:cNvPr id="504" name="Google Shape;504;p70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9448800" y="5715000"/>
            <a:ext cx="609600" cy="609600"/>
          </a:xfrm>
          <a:prstGeom prst="rect">
            <a:avLst/>
          </a:prstGeom>
          <a:noFill/>
          <a:ln>
            <a:noFill/>
          </a:ln>
        </p:spPr>
      </p:pic>
      <p:sp>
        <p:nvSpPr>
          <p:cNvPr id="505" name="Google Shape;505;p70"/>
          <p:cNvSpPr txBox="1">
            <a:spLocks noGrp="1"/>
          </p:cNvSpPr>
          <p:nvPr>
            <p:ph type="body" idx="1"/>
          </p:nvPr>
        </p:nvSpPr>
        <p:spPr>
          <a:xfrm>
            <a:off x="1524000" y="309562"/>
            <a:ext cx="9023350" cy="5492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33399"/>
              </a:buClr>
              <a:buSzPts val="4400"/>
              <a:buFont typeface="Times New Roman"/>
              <a:buNone/>
            </a:pPr>
            <a:r>
              <a:rPr lang="en-US" sz="4400" b="1" i="0" u="none" dirty="0">
                <a:solidFill>
                  <a:srgbClr val="FF0000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THỰC HÀNH</a:t>
            </a:r>
            <a:endParaRPr sz="4400" b="1" i="0" u="none" dirty="0">
              <a:solidFill>
                <a:srgbClr val="FF0000"/>
              </a:solidFill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marL="342900" lvl="0" indent="-63500" algn="l" rtl="0">
              <a:spcBef>
                <a:spcPts val="88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Arial"/>
              <a:buNone/>
            </a:pPr>
            <a:endParaRPr sz="4400" b="1" i="0" u="none" dirty="0">
              <a:solidFill>
                <a:srgbClr val="333399"/>
              </a:solidFill>
              <a:latin typeface="Times New Roman"/>
              <a:ea typeface="Times New Roman"/>
              <a:cs typeface="Times New Roman"/>
              <a:sym typeface="Times New Roman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1302327" y="2078182"/>
            <a:ext cx="10307782" cy="461665"/>
          </a:xfrm>
          <a:prstGeom prst="rect">
            <a:avLst/>
          </a:prstGeom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2400" dirty="0" err="1">
                <a:solidFill>
                  <a:schemeClr val="accent2"/>
                </a:solidFill>
              </a:rPr>
              <a:t>Em</a:t>
            </a:r>
            <a:r>
              <a:rPr lang="en-US" sz="2400" dirty="0">
                <a:solidFill>
                  <a:schemeClr val="accent2"/>
                </a:solidFill>
              </a:rPr>
              <a:t> </a:t>
            </a:r>
            <a:r>
              <a:rPr lang="en-US" sz="2400" dirty="0" err="1">
                <a:solidFill>
                  <a:schemeClr val="accent2"/>
                </a:solidFill>
              </a:rPr>
              <a:t>hãy</a:t>
            </a:r>
            <a:r>
              <a:rPr lang="en-US" sz="2400" dirty="0">
                <a:solidFill>
                  <a:schemeClr val="accent2"/>
                </a:solidFill>
              </a:rPr>
              <a:t> </a:t>
            </a:r>
            <a:r>
              <a:rPr lang="en-US" sz="2400" dirty="0" err="1">
                <a:solidFill>
                  <a:schemeClr val="accent2"/>
                </a:solidFill>
              </a:rPr>
              <a:t>vẽ</a:t>
            </a:r>
            <a:r>
              <a:rPr lang="en-US" sz="2400" dirty="0">
                <a:solidFill>
                  <a:schemeClr val="accent2"/>
                </a:solidFill>
              </a:rPr>
              <a:t> </a:t>
            </a:r>
            <a:r>
              <a:rPr lang="en-US" sz="2400" dirty="0" err="1">
                <a:solidFill>
                  <a:schemeClr val="accent2"/>
                </a:solidFill>
              </a:rPr>
              <a:t>một</a:t>
            </a:r>
            <a:r>
              <a:rPr lang="en-US" sz="2400" dirty="0">
                <a:solidFill>
                  <a:schemeClr val="accent2"/>
                </a:solidFill>
              </a:rPr>
              <a:t> </a:t>
            </a:r>
            <a:r>
              <a:rPr lang="en-US" sz="2400" dirty="0" err="1">
                <a:solidFill>
                  <a:schemeClr val="accent2"/>
                </a:solidFill>
              </a:rPr>
              <a:t>bức</a:t>
            </a:r>
            <a:r>
              <a:rPr lang="en-US" sz="2400" dirty="0">
                <a:solidFill>
                  <a:schemeClr val="accent2"/>
                </a:solidFill>
              </a:rPr>
              <a:t> </a:t>
            </a:r>
            <a:r>
              <a:rPr lang="en-US" sz="2400" dirty="0" err="1">
                <a:solidFill>
                  <a:schemeClr val="accent2"/>
                </a:solidFill>
              </a:rPr>
              <a:t>tranh</a:t>
            </a:r>
            <a:r>
              <a:rPr lang="en-US" sz="2400" dirty="0">
                <a:solidFill>
                  <a:schemeClr val="accent2"/>
                </a:solidFill>
              </a:rPr>
              <a:t> </a:t>
            </a:r>
            <a:r>
              <a:rPr lang="en-US" sz="2400" dirty="0" err="1">
                <a:solidFill>
                  <a:schemeClr val="accent2"/>
                </a:solidFill>
              </a:rPr>
              <a:t>tĩnh</a:t>
            </a:r>
            <a:r>
              <a:rPr lang="en-US" sz="2400" dirty="0">
                <a:solidFill>
                  <a:schemeClr val="accent2"/>
                </a:solidFill>
              </a:rPr>
              <a:t> </a:t>
            </a:r>
            <a:r>
              <a:rPr lang="en-US" sz="2400" dirty="0" err="1">
                <a:solidFill>
                  <a:schemeClr val="accent2"/>
                </a:solidFill>
              </a:rPr>
              <a:t>vật</a:t>
            </a:r>
            <a:r>
              <a:rPr lang="en-US" sz="2400" dirty="0">
                <a:solidFill>
                  <a:schemeClr val="accent2"/>
                </a:solidFill>
              </a:rPr>
              <a:t> (</a:t>
            </a:r>
            <a:r>
              <a:rPr lang="en-US" sz="2400" dirty="0" err="1">
                <a:solidFill>
                  <a:schemeClr val="accent2"/>
                </a:solidFill>
              </a:rPr>
              <a:t>Vẽ</a:t>
            </a:r>
            <a:r>
              <a:rPr lang="en-US" sz="2400" dirty="0">
                <a:solidFill>
                  <a:schemeClr val="accent2"/>
                </a:solidFill>
              </a:rPr>
              <a:t> </a:t>
            </a:r>
            <a:r>
              <a:rPr lang="en-US" sz="2400" dirty="0" err="1">
                <a:solidFill>
                  <a:schemeClr val="accent2"/>
                </a:solidFill>
              </a:rPr>
              <a:t>màu</a:t>
            </a:r>
            <a:r>
              <a:rPr lang="en-US" sz="2400" dirty="0">
                <a:solidFill>
                  <a:schemeClr val="accent2"/>
                </a:solidFill>
              </a:rPr>
              <a:t>) </a:t>
            </a:r>
            <a:r>
              <a:rPr lang="en-US" sz="2400" dirty="0" err="1">
                <a:solidFill>
                  <a:schemeClr val="accent2"/>
                </a:solidFill>
              </a:rPr>
              <a:t>dựa</a:t>
            </a:r>
            <a:r>
              <a:rPr lang="en-US" sz="2400" dirty="0">
                <a:solidFill>
                  <a:schemeClr val="accent2"/>
                </a:solidFill>
              </a:rPr>
              <a:t> </a:t>
            </a:r>
            <a:r>
              <a:rPr lang="en-US" sz="2400" dirty="0" err="1">
                <a:solidFill>
                  <a:schemeClr val="accent2"/>
                </a:solidFill>
              </a:rPr>
              <a:t>vào</a:t>
            </a:r>
            <a:r>
              <a:rPr lang="en-US" sz="2400" dirty="0">
                <a:solidFill>
                  <a:schemeClr val="accent2"/>
                </a:solidFill>
              </a:rPr>
              <a:t> </a:t>
            </a:r>
            <a:r>
              <a:rPr lang="en-US" sz="2400" dirty="0" err="1">
                <a:solidFill>
                  <a:schemeClr val="accent2"/>
                </a:solidFill>
              </a:rPr>
              <a:t>bài</a:t>
            </a:r>
            <a:r>
              <a:rPr lang="en-US" sz="2400" dirty="0">
                <a:solidFill>
                  <a:schemeClr val="accent2"/>
                </a:solidFill>
              </a:rPr>
              <a:t> </a:t>
            </a:r>
            <a:r>
              <a:rPr lang="en-US" sz="2400" dirty="0" err="1">
                <a:solidFill>
                  <a:schemeClr val="accent2"/>
                </a:solidFill>
              </a:rPr>
              <a:t>thực</a:t>
            </a:r>
            <a:r>
              <a:rPr lang="en-US" sz="2400" dirty="0">
                <a:solidFill>
                  <a:schemeClr val="accent2"/>
                </a:solidFill>
              </a:rPr>
              <a:t> </a:t>
            </a:r>
            <a:r>
              <a:rPr lang="en-US" sz="2400" dirty="0" err="1">
                <a:solidFill>
                  <a:schemeClr val="accent2"/>
                </a:solidFill>
              </a:rPr>
              <a:t>hành</a:t>
            </a:r>
            <a:r>
              <a:rPr lang="en-US" sz="2400" dirty="0">
                <a:solidFill>
                  <a:schemeClr val="accent2"/>
                </a:solidFill>
              </a:rPr>
              <a:t> ở </a:t>
            </a:r>
            <a:r>
              <a:rPr lang="en-US" sz="2400" dirty="0" err="1">
                <a:solidFill>
                  <a:schemeClr val="accent2"/>
                </a:solidFill>
              </a:rPr>
              <a:t>tiết</a:t>
            </a:r>
            <a:r>
              <a:rPr lang="en-US" sz="2400" dirty="0">
                <a:solidFill>
                  <a:schemeClr val="accent2"/>
                </a:solidFill>
              </a:rPr>
              <a:t> 1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9" name="Google Shape;489;p68"/>
          <p:cNvSpPr txBox="1"/>
          <p:nvPr/>
        </p:nvSpPr>
        <p:spPr>
          <a:xfrm>
            <a:off x="2438400" y="203200"/>
            <a:ext cx="7573962" cy="4857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457200" marR="0" lvl="0" indent="-457200" algn="ctr" rtl="0">
              <a:lnSpc>
                <a:spcPct val="80000"/>
              </a:lnSpc>
              <a:spcBef>
                <a:spcPts val="0"/>
              </a:spcBef>
              <a:spcAft>
                <a:spcPts val="0"/>
              </a:spcAft>
              <a:buClr>
                <a:srgbClr val="333399"/>
              </a:buClr>
              <a:buSzPts val="3200"/>
              <a:buFont typeface="Times New Roman"/>
              <a:buNone/>
            </a:pPr>
            <a:r>
              <a:rPr lang="en-US" sz="3200" b="1" i="0" u="none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MẪU VẼ</a:t>
            </a:r>
            <a:endParaRPr/>
          </a:p>
        </p:txBody>
      </p:sp>
      <p:pic>
        <p:nvPicPr>
          <p:cNvPr id="490" name="Google Shape;490;p68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4008437" y="688975"/>
            <a:ext cx="4516437" cy="602297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48119510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48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/>
                                        <p:tgtEl>
                                          <p:spTgt spid="48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500"/>
                                        <p:tgtEl>
                                          <p:spTgt spid="49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0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0" name="Google Shape;510;p71" descr="Picture 112hu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0" y="0"/>
            <a:ext cx="12192000" cy="6858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511" name="Google Shape;511;p71" descr="floral"/>
          <p:cNvPicPr preferRelativeResize="0">
            <a:picLocks noGrp="1"/>
          </p:cNvPicPr>
          <p:nvPr>
            <p:ph type="title"/>
          </p:nvPr>
        </p:nvPicPr>
        <p:blipFill rotWithShape="1">
          <a:blip r:embed="rId4">
            <a:alphaModFix/>
          </a:blip>
          <a:srcRect/>
          <a:stretch/>
        </p:blipFill>
        <p:spPr>
          <a:xfrm>
            <a:off x="9861550" y="985837"/>
            <a:ext cx="1036637" cy="1065212"/>
          </a:xfrm>
          <a:prstGeom prst="rect">
            <a:avLst/>
          </a:prstGeom>
          <a:noFill/>
          <a:ln>
            <a:noFill/>
          </a:ln>
        </p:spPr>
      </p:pic>
      <p:pic>
        <p:nvPicPr>
          <p:cNvPr id="512" name="Google Shape;512;p71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9448800" y="5715000"/>
            <a:ext cx="609600" cy="609600"/>
          </a:xfrm>
          <a:prstGeom prst="rect">
            <a:avLst/>
          </a:prstGeom>
          <a:noFill/>
          <a:ln>
            <a:noFill/>
          </a:ln>
        </p:spPr>
      </p:pic>
      <p:sp>
        <p:nvSpPr>
          <p:cNvPr id="513" name="Google Shape;513;p71"/>
          <p:cNvSpPr txBox="1">
            <a:spLocks noGrp="1"/>
          </p:cNvSpPr>
          <p:nvPr>
            <p:ph type="body" idx="1"/>
          </p:nvPr>
        </p:nvSpPr>
        <p:spPr>
          <a:xfrm>
            <a:off x="1524000" y="309562"/>
            <a:ext cx="9023350" cy="5492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60"/>
              <a:buNone/>
            </a:pPr>
            <a:r>
              <a:rPr lang="en-US" sz="3600" b="1" i="0" u="none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TRƯNG BÀY SẢN PHẨM VÀ CHIA SẺ</a:t>
            </a:r>
            <a:endParaRPr sz="3600" b="1" i="0" u="none">
              <a:solidFill>
                <a:srgbClr val="333399"/>
              </a:solidFill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marL="342900" lvl="0" indent="-205740" algn="l" rtl="0">
              <a:spcBef>
                <a:spcPts val="720"/>
              </a:spcBef>
              <a:spcAft>
                <a:spcPts val="0"/>
              </a:spcAft>
              <a:buSzPts val="2160"/>
              <a:buNone/>
            </a:pPr>
            <a:endParaRPr sz="3600" b="1" i="0" u="none">
              <a:solidFill>
                <a:srgbClr val="333399"/>
              </a:solidFill>
              <a:latin typeface="Times New Roman"/>
              <a:ea typeface="Times New Roman"/>
              <a:cs typeface="Times New Roman"/>
              <a:sym typeface="Times New Roman"/>
            </a:endParaRPr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lt1"/>
            </a:gs>
            <a:gs pos="100000">
              <a:srgbClr val="00CC99"/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Shape 5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8" name="Google Shape;518;p72"/>
          <p:cNvSpPr txBox="1"/>
          <p:nvPr/>
        </p:nvSpPr>
        <p:spPr>
          <a:xfrm>
            <a:off x="2228850" y="319087"/>
            <a:ext cx="8301037" cy="5238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33399"/>
              </a:buClr>
              <a:buSzPts val="2800"/>
              <a:buFont typeface="Times New Roman"/>
              <a:buNone/>
            </a:pPr>
            <a:r>
              <a:rPr lang="en-US" sz="2800" b="1" i="0" u="none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ỨNG DỤNG VỚI TRANH TĨNH VẬT HOA QUẢ</a:t>
            </a:r>
            <a:endParaRPr/>
          </a:p>
        </p:txBody>
      </p:sp>
      <p:pic>
        <p:nvPicPr>
          <p:cNvPr id="519" name="Google Shape;519;p72" descr="Picture2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6567487" y="990600"/>
            <a:ext cx="4395787" cy="2643187"/>
          </a:xfrm>
          <a:prstGeom prst="rect">
            <a:avLst/>
          </a:prstGeom>
          <a:noFill/>
          <a:ln>
            <a:noFill/>
          </a:ln>
        </p:spPr>
      </p:pic>
      <p:pic>
        <p:nvPicPr>
          <p:cNvPr id="520" name="Google Shape;520;p72" descr="Picture1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803275" y="4027487"/>
            <a:ext cx="4160837" cy="2513012"/>
          </a:xfrm>
          <a:prstGeom prst="rect">
            <a:avLst/>
          </a:prstGeom>
          <a:noFill/>
          <a:ln>
            <a:noFill/>
          </a:ln>
        </p:spPr>
      </p:pic>
      <p:pic>
        <p:nvPicPr>
          <p:cNvPr id="521" name="Google Shape;521;p72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6567487" y="4027487"/>
            <a:ext cx="4395787" cy="2513012"/>
          </a:xfrm>
          <a:prstGeom prst="rect">
            <a:avLst/>
          </a:prstGeom>
          <a:noFill/>
          <a:ln>
            <a:noFill/>
          </a:ln>
        </p:spPr>
      </p:pic>
      <p:pic>
        <p:nvPicPr>
          <p:cNvPr id="522" name="Google Shape;522;p72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803275" y="990600"/>
            <a:ext cx="4160837" cy="2643187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5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5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5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5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lt1"/>
            </a:gs>
            <a:gs pos="100000">
              <a:srgbClr val="00CC99"/>
            </a:gs>
          </a:gsLst>
          <a:path path="circle">
            <a:fillToRect l="50000" t="50000" r="50000" b="50000"/>
          </a:path>
          <a:tileRect/>
        </a:gradFill>
        <a:effectLst/>
      </p:bgPr>
    </p:bg>
    <p:spTree>
      <p:nvGrpSpPr>
        <p:cNvPr id="1" name="Shape 5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7" name="Google Shape;527;p73"/>
          <p:cNvSpPr txBox="1"/>
          <p:nvPr/>
        </p:nvSpPr>
        <p:spPr>
          <a:xfrm>
            <a:off x="2228850" y="319087"/>
            <a:ext cx="8301037" cy="5238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33399"/>
              </a:buClr>
              <a:buSzPts val="2800"/>
              <a:buFont typeface="Times New Roman"/>
              <a:buNone/>
            </a:pPr>
            <a:r>
              <a:rPr lang="en-US" sz="2800" b="1" i="0" u="none">
                <a:solidFill>
                  <a:srgbClr val="333399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ỨNG DỤNG VỚI TRANH TĨNH VẬT HOA QUẢ</a:t>
            </a:r>
            <a:endParaRPr/>
          </a:p>
        </p:txBody>
      </p:sp>
      <p:pic>
        <p:nvPicPr>
          <p:cNvPr id="528" name="Google Shape;528;p73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312737" y="1103312"/>
            <a:ext cx="2330450" cy="2543175"/>
          </a:xfrm>
          <a:prstGeom prst="rect">
            <a:avLst/>
          </a:prstGeom>
          <a:noFill/>
          <a:ln>
            <a:noFill/>
          </a:ln>
        </p:spPr>
      </p:pic>
      <p:pic>
        <p:nvPicPr>
          <p:cNvPr id="529" name="Google Shape;529;p73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3659187" y="1082675"/>
            <a:ext cx="2641600" cy="2563812"/>
          </a:xfrm>
          <a:prstGeom prst="rect">
            <a:avLst/>
          </a:prstGeom>
          <a:noFill/>
          <a:ln>
            <a:noFill/>
          </a:ln>
        </p:spPr>
      </p:pic>
      <p:pic>
        <p:nvPicPr>
          <p:cNvPr id="530" name="Google Shape;530;p73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7318375" y="1103312"/>
            <a:ext cx="2543175" cy="2543175"/>
          </a:xfrm>
          <a:prstGeom prst="rect">
            <a:avLst/>
          </a:prstGeom>
          <a:noFill/>
          <a:ln>
            <a:noFill/>
          </a:ln>
        </p:spPr>
      </p:pic>
      <p:pic>
        <p:nvPicPr>
          <p:cNvPr id="531" name="Google Shape;531;p73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1881187" y="3849687"/>
            <a:ext cx="2608262" cy="2609850"/>
          </a:xfrm>
          <a:prstGeom prst="rect">
            <a:avLst/>
          </a:prstGeom>
          <a:noFill/>
          <a:ln>
            <a:noFill/>
          </a:ln>
        </p:spPr>
      </p:pic>
      <p:pic>
        <p:nvPicPr>
          <p:cNvPr id="532" name="Google Shape;532;p73"/>
          <p:cNvPicPr preferRelativeResize="0"/>
          <p:nvPr/>
        </p:nvPicPr>
        <p:blipFill rotWithShape="1">
          <a:blip r:embed="rId7">
            <a:alphaModFix/>
          </a:blip>
          <a:srcRect/>
          <a:stretch/>
        </p:blipFill>
        <p:spPr>
          <a:xfrm>
            <a:off x="9053512" y="3849687"/>
            <a:ext cx="2660650" cy="2609850"/>
          </a:xfrm>
          <a:prstGeom prst="rect">
            <a:avLst/>
          </a:prstGeom>
          <a:noFill/>
          <a:ln>
            <a:noFill/>
          </a:ln>
        </p:spPr>
      </p:pic>
      <p:pic>
        <p:nvPicPr>
          <p:cNvPr id="533" name="Google Shape;533;p73"/>
          <p:cNvPicPr preferRelativeResize="0"/>
          <p:nvPr/>
        </p:nvPicPr>
        <p:blipFill rotWithShape="1">
          <a:blip r:embed="rId8">
            <a:alphaModFix/>
          </a:blip>
          <a:srcRect/>
          <a:stretch/>
        </p:blipFill>
        <p:spPr>
          <a:xfrm>
            <a:off x="5378450" y="3849687"/>
            <a:ext cx="2590800" cy="25908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lt1"/>
            </a:gs>
            <a:gs pos="100000">
              <a:srgbClr val="FFFF99"/>
            </a:gs>
          </a:gsLst>
          <a:lin ang="2700000" scaled="0"/>
        </a:gradFill>
        <a:effectLst/>
      </p:bgPr>
    </p:bg>
    <p:spTree>
      <p:nvGrpSpPr>
        <p:cNvPr id="1" name="Shape 5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8" name="Google Shape;538;p74"/>
          <p:cNvSpPr txBox="1"/>
          <p:nvPr/>
        </p:nvSpPr>
        <p:spPr>
          <a:xfrm>
            <a:off x="1787524" y="669925"/>
            <a:ext cx="7148657" cy="76940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3300"/>
              </a:buClr>
              <a:buSzPts val="4400"/>
              <a:buFont typeface="Times New Roman"/>
              <a:buNone/>
            </a:pPr>
            <a:r>
              <a:rPr lang="en-US" sz="4400" b="1" i="0" u="none" dirty="0">
                <a:solidFill>
                  <a:srgbClr val="FF3300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*NHẬN XÉT –ĐÁNH GIÁ</a:t>
            </a:r>
            <a:endParaRPr dirty="0"/>
          </a:p>
        </p:txBody>
      </p:sp>
      <p:sp>
        <p:nvSpPr>
          <p:cNvPr id="539" name="Google Shape;539;p74"/>
          <p:cNvSpPr txBox="1"/>
          <p:nvPr/>
        </p:nvSpPr>
        <p:spPr>
          <a:xfrm>
            <a:off x="1787524" y="2035820"/>
            <a:ext cx="5937250" cy="584735"/>
          </a:xfrm>
          <a:prstGeom prst="rect">
            <a:avLst/>
          </a:prstGeom>
          <a:ln/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3300"/>
              </a:buClr>
              <a:buSzPts val="4400"/>
              <a:buFont typeface="Times New Roman"/>
              <a:buNone/>
            </a:pPr>
            <a:r>
              <a:rPr lang="en-US" sz="3200" dirty="0">
                <a:solidFill>
                  <a:srgbClr val="00B050"/>
                </a:solidFill>
              </a:rPr>
              <a:t>BÀI TẬP VỀ NHÀ</a:t>
            </a:r>
            <a:endParaRPr sz="3200" dirty="0">
              <a:solidFill>
                <a:srgbClr val="00B050"/>
              </a:solidFill>
            </a:endParaRPr>
          </a:p>
        </p:txBody>
      </p:sp>
      <p:sp>
        <p:nvSpPr>
          <p:cNvPr id="540" name="Google Shape;540;p74"/>
          <p:cNvSpPr txBox="1"/>
          <p:nvPr/>
        </p:nvSpPr>
        <p:spPr>
          <a:xfrm>
            <a:off x="2149475" y="2940050"/>
            <a:ext cx="8518525" cy="1016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-1524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2"/>
              </a:buClr>
              <a:buSzPts val="2400"/>
              <a:buFont typeface="Times New Roman"/>
              <a:buChar char="-"/>
            </a:pPr>
            <a:r>
              <a:rPr lang="en-US" sz="2400" b="1" i="0" u="none">
                <a:solidFill>
                  <a:schemeClr val="accent2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Hoàn thành tốt bài vẽ màu</a:t>
            </a:r>
            <a:endParaRPr/>
          </a:p>
          <a:p>
            <a:pPr marL="0" marR="0" lvl="0" indent="-152400" algn="l" rtl="0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2"/>
              </a:buClr>
              <a:buSzPts val="2400"/>
              <a:buFont typeface="Times New Roman"/>
              <a:buChar char="-"/>
            </a:pPr>
            <a:r>
              <a:rPr lang="en-US" sz="2400" b="1" i="0" u="none">
                <a:solidFill>
                  <a:schemeClr val="accent2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Chuẩn bị bài sau: Tranh in hoa lá</a:t>
            </a:r>
            <a:endParaRPr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5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5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5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FF00FF"/>
            </a:gs>
            <a:gs pos="50000">
              <a:srgbClr val="FFFFFF"/>
            </a:gs>
            <a:gs pos="100000">
              <a:srgbClr val="FF00FF"/>
            </a:gs>
          </a:gsLst>
          <a:lin ang="18900000" scaled="0"/>
        </a:gradFill>
        <a:effectLst/>
      </p:bgPr>
    </p:bg>
    <p:spTree>
      <p:nvGrpSpPr>
        <p:cNvPr id="1" name="Shape 5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45" name="Google Shape;545;p75" descr="RO01-019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0" y="0"/>
            <a:ext cx="12192000" cy="6858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546" name="Google Shape;546;p75" descr="Baby3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1033462" y="4113212"/>
            <a:ext cx="2633662" cy="2744787"/>
          </a:xfrm>
          <a:prstGeom prst="rect">
            <a:avLst/>
          </a:prstGeom>
          <a:noFill/>
          <a:ln>
            <a:noFill/>
          </a:ln>
        </p:spPr>
      </p:pic>
      <p:pic>
        <p:nvPicPr>
          <p:cNvPr id="547" name="Google Shape;547;p75" descr="Nam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4908550" y="0"/>
            <a:ext cx="2700337" cy="2027237"/>
          </a:xfrm>
          <a:prstGeom prst="rect">
            <a:avLst/>
          </a:prstGeom>
          <a:noFill/>
          <a:ln>
            <a:noFill/>
          </a:ln>
        </p:spPr>
      </p:pic>
      <p:sp>
        <p:nvSpPr>
          <p:cNvPr id="548" name="Google Shape;548;p75"/>
          <p:cNvSpPr txBox="1">
            <a:spLocks noGrp="1"/>
          </p:cNvSpPr>
          <p:nvPr>
            <p:ph type="title"/>
          </p:nvPr>
        </p:nvSpPr>
        <p:spPr>
          <a:xfrm>
            <a:off x="1112837" y="1206500"/>
            <a:ext cx="9555162" cy="312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lvl="0" indent="0" algn="ctr" rtl="0">
              <a:lnSpc>
                <a:spcPct val="80000"/>
              </a:lnSpc>
              <a:spcBef>
                <a:spcPts val="0"/>
              </a:spcBef>
              <a:spcAft>
                <a:spcPts val="0"/>
              </a:spcAft>
              <a:buClr>
                <a:schemeClr val="accent2"/>
              </a:buClr>
              <a:buSzPts val="4800"/>
              <a:buFont typeface="Times New Roman"/>
              <a:buNone/>
            </a:pPr>
            <a:r>
              <a:rPr lang="en-US" sz="4800" b="0" i="0" u="none">
                <a:solidFill>
                  <a:schemeClr val="accent2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Kính chúc các thầy cô mạnh khỏe, công tác tốt</a:t>
            </a:r>
            <a:br>
              <a:rPr lang="en-US" sz="4800" b="0" i="0" u="none">
                <a:solidFill>
                  <a:schemeClr val="accent2"/>
                </a:solidFill>
                <a:latin typeface="Times New Roman"/>
                <a:ea typeface="Times New Roman"/>
                <a:cs typeface="Times New Roman"/>
                <a:sym typeface="Times New Roman"/>
              </a:rPr>
            </a:br>
            <a:r>
              <a:rPr lang="en-US" sz="4800" b="0" i="0" u="none">
                <a:solidFill>
                  <a:schemeClr val="accent2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Xin chân thành cảm ơn!</a:t>
            </a:r>
            <a:endParaRPr/>
          </a:p>
        </p:txBody>
      </p:sp>
      <p:sp>
        <p:nvSpPr>
          <p:cNvPr id="549" name="Google Shape;549;p75"/>
          <p:cNvSpPr/>
          <p:nvPr/>
        </p:nvSpPr>
        <p:spPr>
          <a:xfrm>
            <a:off x="1516062" y="923925"/>
            <a:ext cx="2641600" cy="2206625"/>
          </a:xfrm>
          <a:custGeom>
            <a:avLst/>
            <a:gdLst/>
            <a:ahLst/>
            <a:cxnLst/>
            <a:rect l="l" t="t" r="r" b="b"/>
            <a:pathLst>
              <a:path w="2505" h="1600" extrusionOk="0">
                <a:moveTo>
                  <a:pt x="0" y="1600"/>
                </a:moveTo>
                <a:lnTo>
                  <a:pt x="0" y="0"/>
                </a:lnTo>
                <a:lnTo>
                  <a:pt x="2505" y="0"/>
                </a:lnTo>
              </a:path>
            </a:pathLst>
          </a:custGeom>
          <a:noFill/>
          <a:ln w="28575" cap="flat" cmpd="sng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1800" b="0" i="0" u="none">
              <a:solidFill>
                <a:schemeClr val="dk1"/>
              </a:solidFill>
              <a:latin typeface="Times New Roman"/>
              <a:ea typeface="Times New Roman"/>
              <a:cs typeface="Times New Roman"/>
              <a:sym typeface="Times New Roman"/>
            </a:endParaRPr>
          </a:p>
        </p:txBody>
      </p:sp>
      <p:sp>
        <p:nvSpPr>
          <p:cNvPr id="550" name="Google Shape;550;p75"/>
          <p:cNvSpPr/>
          <p:nvPr/>
        </p:nvSpPr>
        <p:spPr>
          <a:xfrm>
            <a:off x="8274050" y="2033587"/>
            <a:ext cx="2352675" cy="2105025"/>
          </a:xfrm>
          <a:custGeom>
            <a:avLst/>
            <a:gdLst/>
            <a:ahLst/>
            <a:cxnLst/>
            <a:rect l="l" t="t" r="r" b="b"/>
            <a:pathLst>
              <a:path w="1683" h="1609" extrusionOk="0">
                <a:moveTo>
                  <a:pt x="1683" y="0"/>
                </a:moveTo>
                <a:lnTo>
                  <a:pt x="1683" y="1609"/>
                </a:lnTo>
                <a:lnTo>
                  <a:pt x="0" y="1609"/>
                </a:lnTo>
              </a:path>
            </a:pathLst>
          </a:custGeom>
          <a:noFill/>
          <a:ln w="28575" cap="flat" cmpd="sng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1800" b="0" i="0" u="none">
              <a:solidFill>
                <a:schemeClr val="dk1"/>
              </a:solidFill>
              <a:latin typeface="Times New Roman"/>
              <a:ea typeface="Times New Roman"/>
              <a:cs typeface="Times New Roman"/>
              <a:sym typeface="Times New Roman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5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Default Design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Blends">
  <a:themeElements>
    <a:clrScheme name="Blends 3">
      <a:dk1>
        <a:srgbClr val="000000"/>
      </a:dk1>
      <a:lt1>
        <a:srgbClr val="FFFFFF"/>
      </a:lt1>
      <a:dk2>
        <a:srgbClr val="333399"/>
      </a:dk2>
      <a:lt2>
        <a:srgbClr val="1C1C1C"/>
      </a:lt2>
      <a:accent1>
        <a:srgbClr val="00E4A8"/>
      </a:accent1>
      <a:accent2>
        <a:srgbClr val="FFCF01"/>
      </a:accent2>
      <a:accent3>
        <a:srgbClr val="FFFFFF"/>
      </a:accent3>
      <a:accent4>
        <a:srgbClr val="000000"/>
      </a:accent4>
      <a:accent5>
        <a:srgbClr val="AAEFD1"/>
      </a:accent5>
      <a:accent6>
        <a:srgbClr val="E7BB01"/>
      </a:accent6>
      <a:hlink>
        <a:srgbClr val="FF0000"/>
      </a:hlink>
      <a:folHlink>
        <a:srgbClr val="3333CC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cean">
  <a:themeElements>
    <a:clrScheme name="Ocean 1">
      <a:dk1>
        <a:srgbClr val="010199"/>
      </a:dk1>
      <a:lt1>
        <a:srgbClr val="FFFFFF"/>
      </a:lt1>
      <a:dk2>
        <a:srgbClr val="000099"/>
      </a:dk2>
      <a:lt2>
        <a:srgbClr val="FFFFFF"/>
      </a:lt2>
      <a:accent1>
        <a:srgbClr val="33CCCC"/>
      </a:accent1>
      <a:accent2>
        <a:srgbClr val="00C600"/>
      </a:accent2>
      <a:accent3>
        <a:srgbClr val="AAAACA"/>
      </a:accent3>
      <a:accent4>
        <a:srgbClr val="DADADA"/>
      </a:accent4>
      <a:accent5>
        <a:srgbClr val="ADE2E2"/>
      </a:accent5>
      <a:accent6>
        <a:srgbClr val="00B300"/>
      </a:accent6>
      <a:hlink>
        <a:srgbClr val="FFCC00"/>
      </a:hlink>
      <a:folHlink>
        <a:srgbClr val="6699FF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1_Default Design">
  <a:themeElements>
    <a:clrScheme name="Office Them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5.xml><?xml version="1.0" encoding="utf-8"?>
<a:theme xmlns:a="http://schemas.openxmlformats.org/drawingml/2006/main" name="1_Ocean">
  <a:themeElements>
    <a:clrScheme name="Ocean 1">
      <a:dk1>
        <a:srgbClr val="010199"/>
      </a:dk1>
      <a:lt1>
        <a:srgbClr val="FFFFFF"/>
      </a:lt1>
      <a:dk2>
        <a:srgbClr val="000099"/>
      </a:dk2>
      <a:lt2>
        <a:srgbClr val="FFFFFF"/>
      </a:lt2>
      <a:accent1>
        <a:srgbClr val="33CCCC"/>
      </a:accent1>
      <a:accent2>
        <a:srgbClr val="00C600"/>
      </a:accent2>
      <a:accent3>
        <a:srgbClr val="AAAACA"/>
      </a:accent3>
      <a:accent4>
        <a:srgbClr val="DADADA"/>
      </a:accent4>
      <a:accent5>
        <a:srgbClr val="ADE2E2"/>
      </a:accent5>
      <a:accent6>
        <a:srgbClr val="00B300"/>
      </a:accent6>
      <a:hlink>
        <a:srgbClr val="FFCC00"/>
      </a:hlink>
      <a:folHlink>
        <a:srgbClr val="6699FF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6.xml><?xml version="1.0" encoding="utf-8"?>
<a:theme xmlns:a="http://schemas.openxmlformats.org/drawingml/2006/main" name="1_Blends">
  <a:themeElements>
    <a:clrScheme name="Blends 3">
      <a:dk1>
        <a:srgbClr val="000000"/>
      </a:dk1>
      <a:lt1>
        <a:srgbClr val="FFFFFF"/>
      </a:lt1>
      <a:dk2>
        <a:srgbClr val="333399"/>
      </a:dk2>
      <a:lt2>
        <a:srgbClr val="1C1C1C"/>
      </a:lt2>
      <a:accent1>
        <a:srgbClr val="00E4A8"/>
      </a:accent1>
      <a:accent2>
        <a:srgbClr val="FFCF01"/>
      </a:accent2>
      <a:accent3>
        <a:srgbClr val="FFFFFF"/>
      </a:accent3>
      <a:accent4>
        <a:srgbClr val="000000"/>
      </a:accent4>
      <a:accent5>
        <a:srgbClr val="AAEFD1"/>
      </a:accent5>
      <a:accent6>
        <a:srgbClr val="E7BB01"/>
      </a:accent6>
      <a:hlink>
        <a:srgbClr val="FF0000"/>
      </a:hlink>
      <a:folHlink>
        <a:srgbClr val="3333CC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7.xml><?xml version="1.0" encoding="utf-8"?>
<a:theme xmlns:a="http://schemas.openxmlformats.org/drawingml/2006/main" name="Droplet">
  <a:themeElements>
    <a:clrScheme name="Droplet">
      <a:dk1>
        <a:sysClr val="windowText" lastClr="000000"/>
      </a:dk1>
      <a:lt1>
        <a:sysClr val="window" lastClr="FFFFFF"/>
      </a:lt1>
      <a:dk2>
        <a:srgbClr val="355071"/>
      </a:dk2>
      <a:lt2>
        <a:srgbClr val="AABED7"/>
      </a:lt2>
      <a:accent1>
        <a:srgbClr val="2FA3EE"/>
      </a:accent1>
      <a:accent2>
        <a:srgbClr val="4BCAAD"/>
      </a:accent2>
      <a:accent3>
        <a:srgbClr val="86C157"/>
      </a:accent3>
      <a:accent4>
        <a:srgbClr val="D99C3F"/>
      </a:accent4>
      <a:accent5>
        <a:srgbClr val="CE6633"/>
      </a:accent5>
      <a:accent6>
        <a:srgbClr val="A35DD1"/>
      </a:accent6>
      <a:hlink>
        <a:srgbClr val="56BCFE"/>
      </a:hlink>
      <a:folHlink>
        <a:srgbClr val="97C5E3"/>
      </a:folHlink>
    </a:clrScheme>
    <a:fontScheme name="Droplet">
      <a:majorFont>
        <a:latin typeface="Tw Cen MT" panose="020B0602020104020603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Tw Cen MT" panose="020B0602020104020603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Droplet">
      <a:fillStyleLst>
        <a:solidFill>
          <a:schemeClr val="phClr"/>
        </a:solidFill>
        <a:solidFill>
          <a:schemeClr val="phClr">
            <a:tint val="69000"/>
            <a:satMod val="105000"/>
            <a:lumMod val="110000"/>
          </a:schemeClr>
        </a:solidFill>
        <a:gradFill rotWithShape="1">
          <a:gsLst>
            <a:gs pos="0">
              <a:schemeClr val="phClr">
                <a:tint val="94000"/>
                <a:satMod val="100000"/>
                <a:lumMod val="108000"/>
              </a:schemeClr>
            </a:gs>
            <a:gs pos="50000">
              <a:schemeClr val="phClr">
                <a:tint val="98000"/>
                <a:shade val="100000"/>
                <a:satMod val="100000"/>
                <a:lumMod val="100000"/>
              </a:schemeClr>
            </a:gs>
            <a:gs pos="100000">
              <a:schemeClr val="phClr">
                <a:shade val="72000"/>
                <a:satMod val="120000"/>
                <a:lumMod val="10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>
              <a:shade val="60000"/>
            </a:schemeClr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2225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25400" dir="5400000" rotWithShape="0">
              <a:srgbClr val="000000">
                <a:alpha val="28000"/>
              </a:srgbClr>
            </a:outerShdw>
          </a:effectLst>
        </a:effectStyle>
        <a:effectStyle>
          <a:effectLst>
            <a:outerShdw blurRad="63500" dist="25400" dir="5400000" algn="ctr" rotWithShape="0">
              <a:srgbClr val="000000">
                <a:alpha val="69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1200000"/>
            </a:lightRig>
          </a:scene3d>
          <a:sp3d prstMaterial="plastic">
            <a:bevelT w="254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64000"/>
                <a:lumMod val="8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84000"/>
                <a:shade val="100000"/>
                <a:hueMod val="130000"/>
                <a:satMod val="150000"/>
                <a:lumMod val="112000"/>
              </a:schemeClr>
            </a:gs>
            <a:gs pos="100000">
              <a:schemeClr val="phClr">
                <a:shade val="92000"/>
                <a:satMod val="140000"/>
                <a:lumMod val="11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Droplet" id="{8984A317-299A-4E50-B45D-BFC9EDE2337A}" vid="{A633B6A3-9E7F-4C10-9C98-2517A3134361}"/>
    </a:ext>
  </a:extLst>
</a:theme>
</file>

<file path=ppt/theme/theme8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</TotalTime>
  <Words>251</Words>
  <Application>Microsoft Office PowerPoint</Application>
  <PresentationFormat>Widescreen</PresentationFormat>
  <Paragraphs>39</Paragraphs>
  <Slides>21</Slides>
  <Notes>20</Notes>
  <HiddenSlides>0</HiddenSlides>
  <MMClips>0</MMClips>
  <ScaleCrop>false</ScaleCrop>
  <HeadingPairs>
    <vt:vector size="8" baseType="variant">
      <vt:variant>
        <vt:lpstr>Fonts Used</vt:lpstr>
      </vt:variant>
      <vt:variant>
        <vt:i4>7</vt:i4>
      </vt:variant>
      <vt:variant>
        <vt:lpstr>Theme</vt:lpstr>
      </vt:variant>
      <vt:variant>
        <vt:i4>7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21</vt:i4>
      </vt:variant>
    </vt:vector>
  </HeadingPairs>
  <TitlesOfParts>
    <vt:vector size="36" baseType="lpstr">
      <vt:lpstr>Noto Sans Symbols</vt:lpstr>
      <vt:lpstr>Arial</vt:lpstr>
      <vt:lpstr>Tw Cen MT</vt:lpstr>
      <vt:lpstr>Tahoma</vt:lpstr>
      <vt:lpstr>Calibri</vt:lpstr>
      <vt:lpstr>Times New Roman</vt:lpstr>
      <vt:lpstr>Corsiva</vt:lpstr>
      <vt:lpstr>Default Design</vt:lpstr>
      <vt:lpstr>Blends</vt:lpstr>
      <vt:lpstr>Ocean</vt:lpstr>
      <vt:lpstr>1_Default Design</vt:lpstr>
      <vt:lpstr>1_Ocean</vt:lpstr>
      <vt:lpstr>1_Blends</vt:lpstr>
      <vt:lpstr>Droplet</vt:lpstr>
      <vt:lpstr>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Kính chúc các thầy cô mạnh khỏe, công tác tốt Xin chân thành cảm ơn!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cp:lastModifiedBy>Quốc Phạm</cp:lastModifiedBy>
  <cp:revision>4</cp:revision>
  <dcterms:modified xsi:type="dcterms:W3CDTF">2022-08-10T13:51:36Z</dcterms:modified>
</cp:coreProperties>
</file>